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  <p:sldMasterId id="2147483690" r:id="rId4"/>
  </p:sldMasterIdLst>
  <p:notesMasterIdLst>
    <p:notesMasterId r:id="rId18"/>
  </p:notesMasterIdLst>
  <p:sldIdLst>
    <p:sldId id="351" r:id="rId5"/>
    <p:sldId id="353" r:id="rId6"/>
    <p:sldId id="259" r:id="rId7"/>
    <p:sldId id="354" r:id="rId8"/>
    <p:sldId id="309" r:id="rId9"/>
    <p:sldId id="257" r:id="rId10"/>
    <p:sldId id="258" r:id="rId11"/>
    <p:sldId id="256" r:id="rId12"/>
    <p:sldId id="298" r:id="rId13"/>
    <p:sldId id="337" r:id="rId14"/>
    <p:sldId id="355" r:id="rId15"/>
    <p:sldId id="326" r:id="rId16"/>
    <p:sldId id="33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D6B"/>
    <a:srgbClr val="7CDA26"/>
    <a:srgbClr val="F07624"/>
    <a:srgbClr val="E62949"/>
    <a:srgbClr val="CBCBCB"/>
    <a:srgbClr val="F4BD2D"/>
    <a:srgbClr val="1ED4DE"/>
    <a:srgbClr val="1C7DE1"/>
    <a:srgbClr val="06112A"/>
    <a:srgbClr val="96E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536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CE4BD-CB76-4423-B7F6-B62900CFE7E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12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CE4BD-CB76-4423-B7F6-B62900CFE7E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2B911B9C-7AC0-4439-B279-941619F0ECE3}"/>
              </a:ext>
            </a:extLst>
          </p:cNvPr>
          <p:cNvGrpSpPr/>
          <p:nvPr userDrawn="1"/>
        </p:nvGrpSpPr>
        <p:grpSpPr>
          <a:xfrm>
            <a:off x="850796" y="2141886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61D06D85-780B-4761-8162-4C1D9C032BDA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D4453C17-8DD9-443A-A2DC-035A73479185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5927C0AF-C07D-41A9-8C1F-43B3A20E040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AA7F0E01-A59A-4E72-8633-C4792131721B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A75D6F9D-D687-45E5-9D5E-6EB8E7BC335F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FA90F74-9FBF-4B08-87AE-B7AB879D55A6}"/>
              </a:ext>
            </a:extLst>
          </p:cNvPr>
          <p:cNvGrpSpPr/>
          <p:nvPr userDrawn="1"/>
        </p:nvGrpSpPr>
        <p:grpSpPr>
          <a:xfrm>
            <a:off x="3428276" y="2108018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F4467050-FB9C-4C00-80BB-25385546913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BFB69184-F129-435E-B32E-F17440D56EB2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DD555917-2950-4962-9058-2940D91C30E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E1347983-4020-4D04-98E2-432F47403A7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A7373AD9-6765-49BA-BD27-010608BCFFF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C2C2A87-6608-4D3D-82ED-756E3E50D3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391378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F5143C5E-1F77-4730-8C65-48C0352E20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440275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E5729333-E0A2-444C-B86D-6A6D786736BA}"/>
              </a:ext>
            </a:extLst>
          </p:cNvPr>
          <p:cNvGrpSpPr/>
          <p:nvPr userDrawn="1"/>
        </p:nvGrpSpPr>
        <p:grpSpPr>
          <a:xfrm>
            <a:off x="2077784" y="1970191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00003B70-DA10-4423-AD78-81A864DDB2E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57D1F3A3-CCDF-4586-AC47-BC39C66C2D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6FD698D9-D6CA-45B2-9FBA-D5D87F51596E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E2F813C3-4DA9-4825-85E8-96B2B7FF8D8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46316A48-316C-410A-9713-1489C834A9B0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E584DD74-8F2B-4880-8D84-F5C079E309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301827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37A4EB9-6FB0-4B0C-AA6A-4E6470E8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06720F70-BA56-4CED-8129-02AC4F79AB2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9526"/>
            <a:ext cx="7184425" cy="6886575"/>
          </a:xfrm>
          <a:custGeom>
            <a:avLst/>
            <a:gdLst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304398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0 w 7155850"/>
              <a:gd name="connsiteY14" fmla="*/ 6858000 h 6877050"/>
              <a:gd name="connsiteX15" fmla="*/ 0 w 7155850"/>
              <a:gd name="connsiteY15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1329860 w 7155850"/>
              <a:gd name="connsiteY12" fmla="*/ 6877050 h 6877050"/>
              <a:gd name="connsiteX13" fmla="*/ 0 w 7155850"/>
              <a:gd name="connsiteY13" fmla="*/ 6858000 h 6877050"/>
              <a:gd name="connsiteX14" fmla="*/ 0 w 7155850"/>
              <a:gd name="connsiteY14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0 w 7155850"/>
              <a:gd name="connsiteY12" fmla="*/ 6858000 h 6877050"/>
              <a:gd name="connsiteX13" fmla="*/ 0 w 7155850"/>
              <a:gd name="connsiteY13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0 w 7155850"/>
              <a:gd name="connsiteY11" fmla="*/ 6858000 h 6877050"/>
              <a:gd name="connsiteX12" fmla="*/ 0 w 7155850"/>
              <a:gd name="connsiteY12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2945517 w 7155850"/>
              <a:gd name="connsiteY7" fmla="*/ 6877050 h 6877050"/>
              <a:gd name="connsiteX8" fmla="*/ 2928567 w 7155850"/>
              <a:gd name="connsiteY8" fmla="*/ 6849441 h 6877050"/>
              <a:gd name="connsiteX9" fmla="*/ 2911768 w 7155850"/>
              <a:gd name="connsiteY9" fmla="*/ 6877050 h 6877050"/>
              <a:gd name="connsiteX10" fmla="*/ 0 w 7155850"/>
              <a:gd name="connsiteY10" fmla="*/ 6858000 h 6877050"/>
              <a:gd name="connsiteX11" fmla="*/ 0 w 7155850"/>
              <a:gd name="connsiteY11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2945517 w 7155850"/>
              <a:gd name="connsiteY6" fmla="*/ 6877050 h 6877050"/>
              <a:gd name="connsiteX7" fmla="*/ 2928567 w 7155850"/>
              <a:gd name="connsiteY7" fmla="*/ 6849441 h 6877050"/>
              <a:gd name="connsiteX8" fmla="*/ 2911768 w 7155850"/>
              <a:gd name="connsiteY8" fmla="*/ 6877050 h 6877050"/>
              <a:gd name="connsiteX9" fmla="*/ 0 w 7155850"/>
              <a:gd name="connsiteY9" fmla="*/ 6858000 h 6877050"/>
              <a:gd name="connsiteX10" fmla="*/ 0 w 7155850"/>
              <a:gd name="connsiteY10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2945517 w 7155850"/>
              <a:gd name="connsiteY5" fmla="*/ 6877050 h 6877050"/>
              <a:gd name="connsiteX6" fmla="*/ 2928567 w 7155850"/>
              <a:gd name="connsiteY6" fmla="*/ 6849441 h 6877050"/>
              <a:gd name="connsiteX7" fmla="*/ 2911768 w 7155850"/>
              <a:gd name="connsiteY7" fmla="*/ 6877050 h 6877050"/>
              <a:gd name="connsiteX8" fmla="*/ 0 w 7155850"/>
              <a:gd name="connsiteY8" fmla="*/ 6858000 h 6877050"/>
              <a:gd name="connsiteX9" fmla="*/ 0 w 7155850"/>
              <a:gd name="connsiteY9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2945517 w 7155850"/>
              <a:gd name="connsiteY4" fmla="*/ 6877050 h 6877050"/>
              <a:gd name="connsiteX5" fmla="*/ 2928567 w 7155850"/>
              <a:gd name="connsiteY5" fmla="*/ 6849441 h 6877050"/>
              <a:gd name="connsiteX6" fmla="*/ 2911768 w 7155850"/>
              <a:gd name="connsiteY6" fmla="*/ 6877050 h 6877050"/>
              <a:gd name="connsiteX7" fmla="*/ 0 w 7155850"/>
              <a:gd name="connsiteY7" fmla="*/ 6858000 h 6877050"/>
              <a:gd name="connsiteX8" fmla="*/ 0 w 7155850"/>
              <a:gd name="connsiteY8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155850 w 7155850"/>
              <a:gd name="connsiteY2" fmla="*/ 19050 h 6877050"/>
              <a:gd name="connsiteX3" fmla="*/ 2945517 w 7155850"/>
              <a:gd name="connsiteY3" fmla="*/ 6877050 h 6877050"/>
              <a:gd name="connsiteX4" fmla="*/ 2928567 w 7155850"/>
              <a:gd name="connsiteY4" fmla="*/ 6849441 h 6877050"/>
              <a:gd name="connsiteX5" fmla="*/ 2911768 w 7155850"/>
              <a:gd name="connsiteY5" fmla="*/ 6877050 h 6877050"/>
              <a:gd name="connsiteX6" fmla="*/ 0 w 7155850"/>
              <a:gd name="connsiteY6" fmla="*/ 6858000 h 6877050"/>
              <a:gd name="connsiteX7" fmla="*/ 0 w 7155850"/>
              <a:gd name="connsiteY7" fmla="*/ 0 h 6877050"/>
              <a:gd name="connsiteX0" fmla="*/ 0 w 7155850"/>
              <a:gd name="connsiteY0" fmla="*/ 0 h 6877050"/>
              <a:gd name="connsiteX1" fmla="*/ 7155850 w 7155850"/>
              <a:gd name="connsiteY1" fmla="*/ 19050 h 6877050"/>
              <a:gd name="connsiteX2" fmla="*/ 2945517 w 7155850"/>
              <a:gd name="connsiteY2" fmla="*/ 6877050 h 6877050"/>
              <a:gd name="connsiteX3" fmla="*/ 2928567 w 7155850"/>
              <a:gd name="connsiteY3" fmla="*/ 6849441 h 6877050"/>
              <a:gd name="connsiteX4" fmla="*/ 2911768 w 7155850"/>
              <a:gd name="connsiteY4" fmla="*/ 6877050 h 6877050"/>
              <a:gd name="connsiteX5" fmla="*/ 0 w 7155850"/>
              <a:gd name="connsiteY5" fmla="*/ 6858000 h 6877050"/>
              <a:gd name="connsiteX6" fmla="*/ 0 w 7155850"/>
              <a:gd name="connsiteY6" fmla="*/ 0 h 6877050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2911768 w 7184425"/>
              <a:gd name="connsiteY4" fmla="*/ 6886575 h 6886575"/>
              <a:gd name="connsiteX5" fmla="*/ 0 w 7184425"/>
              <a:gd name="connsiteY5" fmla="*/ 6867525 h 6886575"/>
              <a:gd name="connsiteX6" fmla="*/ 0 w 7184425"/>
              <a:gd name="connsiteY6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0 w 7184425"/>
              <a:gd name="connsiteY4" fmla="*/ 6867525 h 6886575"/>
              <a:gd name="connsiteX5" fmla="*/ 0 w 7184425"/>
              <a:gd name="connsiteY5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0 w 7184425"/>
              <a:gd name="connsiteY3" fmla="*/ 6867525 h 6886575"/>
              <a:gd name="connsiteX4" fmla="*/ 0 w 7184425"/>
              <a:gd name="connsiteY4" fmla="*/ 9525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4425" h="6886575">
                <a:moveTo>
                  <a:pt x="0" y="9525"/>
                </a:moveTo>
                <a:lnTo>
                  <a:pt x="7184425" y="0"/>
                </a:lnTo>
                <a:lnTo>
                  <a:pt x="2945517" y="688657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F7CC53-A36C-4D93-9F7C-4C700EF14111}"/>
              </a:ext>
            </a:extLst>
          </p:cNvPr>
          <p:cNvGrpSpPr/>
          <p:nvPr userDrawn="1"/>
        </p:nvGrpSpPr>
        <p:grpSpPr>
          <a:xfrm>
            <a:off x="580088" y="2381012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2FB75B8-3239-4653-89F8-BC18EB1DAC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D080612-9FFE-4326-A4AB-6DD2D34BF3F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0CE6C6-8292-4BBD-B0BE-529CA590DDE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91C6C6-F21F-4379-9888-C019D10720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96A7EA-9159-44B6-B689-FA7C45183FF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6A45D0-0735-4D0E-B921-956D797E14E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5682682-EEC1-45C1-8DBD-FDE934CEF4A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0CA23FC-5CCC-4455-A4C0-0576978D15D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FCDE46-E227-4A73-892B-831DB15B38B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702B253-DFF7-46FE-9D8A-A6BEA1EC6A2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B7635C6-671E-47C7-864A-0E3B88B638E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60A1CE2-64A0-4790-AA7A-F8D31AA6282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84C83AB2-22CB-425D-80FA-9A4A987EA6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13650" y="2545573"/>
            <a:ext cx="3795983" cy="23486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692AED9-5A1C-4291-A685-38C1BCC00D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A836DBF-0045-451A-B884-57703C49E9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AD9D005-1A52-44B7-9752-F8F6596AD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6671-53CE-2564-558A-F0519ED92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7A10F-290C-98E0-04F8-D30FDFD6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9448D-7F6A-0D53-6545-6EE1A0C1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5C5C-A6CD-D5C7-42AC-CB7F8081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578E1-08CD-7892-FFDB-8BA42279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184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58D4-447F-677D-8118-4B6C2E51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05214-AD94-F3CD-66DD-BAD3FD01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9C0D-5E06-6A41-4E2E-BF44FEA9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46A4-6147-EB32-D882-A3386694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725F1-5DB0-1001-288B-727ED462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143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AE14-07C1-0EAE-7253-B17ECD10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563EE-F1A4-B9DC-DBB2-4206D7617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033F7-2B23-4DDD-DCFB-B45FD340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8958C-230E-990B-4C56-38F99EA2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DC767-B7D1-F4C7-C561-18B3C641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377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0298-1167-303C-0A0F-78853F76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8C1E-B8C2-C810-4F39-8A3C15D58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9149A-3545-06D3-3E3F-8BE1CBDA0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2F6CF-B0CA-D0AE-0B2A-DDD74261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7CA58-35B2-FF7F-2C77-0FC45F75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0EEAB-FB21-9810-7F3D-7388B355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682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8F97-9FF8-9788-1427-4613880A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03178-72FA-2FFF-A101-8FEE03C6B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CD443-85AA-F8C0-A79E-174018F8F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5ADB5-2DFF-2EA4-6AAF-E4F6A0B77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9466F-7942-089F-9645-4F226395E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0961A-8FA6-BA1B-0B1C-E032084D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B6C1D6-0800-3798-7512-ACDBD792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29A9CA-35AB-A0BC-853C-C61840C1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735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33AF-1026-8D0E-4760-CE4FF39C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87A79-18E4-2119-343B-CBB51B20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56F51-8328-2A89-F6CE-9644D060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1B9FF-54B6-81D8-04D2-823AEE37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014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E1C37D-C48A-70E0-90F4-3017A1F2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CFAF6-EF8E-53A2-DD90-30191110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9369B-D852-19EE-F2B7-EFE7F842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809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0C16-B09F-8F88-53F0-EB1BEB9B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44C8C-59B4-BA35-58D7-78DFC5786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81DA8-9F6E-14DA-F1FF-3587033EE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C8B28-020D-17E6-D153-792FF97D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B8397-347C-C248-B2D3-52D2F618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CA56D-8F19-A863-4D18-CB3F9865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76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B57C-7421-6A07-64EC-CDD12C6BE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78168-B47F-AFDD-01C9-EC183575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D54B3-CE61-37FC-E7CA-A7FB9A877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17BDD-D93A-5FE1-B17B-090796BE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39E79-7FF1-7691-46B5-11D2CDCC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95A2A-5004-8857-BC38-E347C3D0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382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1F47-33CB-E622-AABD-15690DA4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9454F-3DA0-4F84-0E57-E76E333B6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AB52A-7F3D-90FC-6FF2-29BB4D96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E569-8116-5F34-A94B-C8B31B14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4DDD0-1A28-F42B-E413-A8129503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3788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DCE72-A32E-B8BF-7FF0-0E25DB56F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C5291-5654-52F8-C034-654E54539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E020D-D04F-4282-B3B4-76F94121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167A0-12F4-8C69-95B5-E95CD70A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92008-E955-A77B-7D2D-C514E431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59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E7E3DCA-86D6-4FDC-8410-483D394E883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3131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65FC983-D283-482C-B524-53814353861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25365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3196244-BBC5-47C6-86F5-9A396A6058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47599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C78498C-F5F8-48D1-B226-3366F9FA0B4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769832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A695027E-AB95-49DD-8397-858A506841D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B8C3BC-30AC-4B0F-BEBE-EE9F677659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7B471C-89AA-49D9-9452-73E8E148A9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0170" y="3916392"/>
            <a:ext cx="5921830" cy="294160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1BD0E-662B-D030-98EC-FF3459AD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95925-ECE8-A0B9-E2CF-0EC53FCA9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BF388-6CD7-7523-1C5B-36DB1EAFD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BD858-4CC5-4EE9-BBC4-C40889749A6B}" type="datetimeFigureOut">
              <a:rPr lang="fr-FR" smtClean="0"/>
              <a:t>19/06/2022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A3F1D-3A88-ED4C-787E-F958B9D2F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C907-A68A-EF45-9CCE-AC05E175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0E953-F46E-4389-87FA-A557E3730C5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09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AD7B84-423E-0B57-A0DA-1C38D55E20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01"/>
          <a:stretch/>
        </p:blipFill>
        <p:spPr>
          <a:xfrm>
            <a:off x="0" y="0"/>
            <a:ext cx="12202703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A6227C-16FA-035F-81B3-B65B392848C1}"/>
              </a:ext>
            </a:extLst>
          </p:cNvPr>
          <p:cNvGrpSpPr/>
          <p:nvPr/>
        </p:nvGrpSpPr>
        <p:grpSpPr>
          <a:xfrm>
            <a:off x="1153886" y="1188848"/>
            <a:ext cx="9884228" cy="2404352"/>
            <a:chOff x="-1105987" y="40369"/>
            <a:chExt cx="9884228" cy="240435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7391C43-A7C4-4450-A16A-F5658A36EA57}"/>
                </a:ext>
              </a:extLst>
            </p:cNvPr>
            <p:cNvSpPr/>
            <p:nvPr/>
          </p:nvSpPr>
          <p:spPr>
            <a:xfrm>
              <a:off x="-1105987" y="40369"/>
              <a:ext cx="9884228" cy="2404352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723474-77B4-5AAF-9F2D-B728DB0D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8971" y="357756"/>
              <a:ext cx="8279225" cy="1756199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7E6B1C-3DBE-582F-195E-F3C040FD052C}"/>
                </a:ext>
              </a:extLst>
            </p:cNvPr>
            <p:cNvSpPr txBox="1"/>
            <p:nvPr/>
          </p:nvSpPr>
          <p:spPr>
            <a:xfrm>
              <a:off x="7461618" y="1652290"/>
              <a:ext cx="10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.ma</a:t>
              </a:r>
            </a:p>
          </p:txBody>
        </p:sp>
      </p:grpSp>
      <p:sp>
        <p:nvSpPr>
          <p:cNvPr id="24" name="Subtitle 2">
            <a:extLst>
              <a:ext uri="{FF2B5EF4-FFF2-40B4-BE49-F238E27FC236}">
                <a16:creationId xmlns:a16="http://schemas.microsoft.com/office/drawing/2014/main" id="{18A387A4-8E9E-8B75-E384-34844C814B38}"/>
              </a:ext>
            </a:extLst>
          </p:cNvPr>
          <p:cNvSpPr txBox="1">
            <a:spLocks/>
          </p:cNvSpPr>
          <p:nvPr/>
        </p:nvSpPr>
        <p:spPr>
          <a:xfrm>
            <a:off x="4993882" y="825506"/>
            <a:ext cx="2360992" cy="5642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PFR - YouCode - 2022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F667B77-68F8-8F62-E21A-0C7CF0C2F499}"/>
              </a:ext>
            </a:extLst>
          </p:cNvPr>
          <p:cNvSpPr txBox="1">
            <a:spLocks/>
          </p:cNvSpPr>
          <p:nvPr/>
        </p:nvSpPr>
        <p:spPr>
          <a:xfrm>
            <a:off x="3532976" y="3593200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sz="2400" b="1" spc="0" dirty="0">
                <a:ln w="10160">
                  <a:solidFill>
                    <a:srgbClr val="5EA51D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Le partenaire immobilier N°1 au Maroc</a:t>
            </a:r>
            <a:endParaRPr lang="en-US" sz="2400" b="1" spc="0" dirty="0">
              <a:ln w="10160">
                <a:solidFill>
                  <a:srgbClr val="5EA51D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07631-F77B-7CEB-8F92-2304A80D850A}"/>
              </a:ext>
            </a:extLst>
          </p:cNvPr>
          <p:cNvSpPr txBox="1"/>
          <p:nvPr/>
        </p:nvSpPr>
        <p:spPr>
          <a:xfrm>
            <a:off x="707044" y="5498791"/>
            <a:ext cx="5651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Préparé par : Yasser EL MAHFOUDI</a:t>
            </a:r>
          </a:p>
          <a:p>
            <a:r>
              <a:rPr lang="fr-FR" sz="2400" dirty="0">
                <a:solidFill>
                  <a:schemeClr val="bg1"/>
                </a:solidFill>
              </a:rPr>
              <a:t>Encadré par : Ahmed ABDERRAFIE</a:t>
            </a: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965729"/>
            <a:ext cx="11573197" cy="724247"/>
          </a:xfrm>
        </p:spPr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0DC0B7-85AA-4BE5-ACE1-D31D3531CCC1}"/>
              </a:ext>
            </a:extLst>
          </p:cNvPr>
          <p:cNvSpPr/>
          <p:nvPr/>
        </p:nvSpPr>
        <p:spPr>
          <a:xfrm>
            <a:off x="3348654" y="2979548"/>
            <a:ext cx="1845237" cy="184523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4F5E65-1C9F-4EEC-8B55-A00AD1833A4C}"/>
              </a:ext>
            </a:extLst>
          </p:cNvPr>
          <p:cNvSpPr/>
          <p:nvPr/>
        </p:nvSpPr>
        <p:spPr>
          <a:xfrm>
            <a:off x="1546958" y="3301566"/>
            <a:ext cx="1216057" cy="121605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3AA5A8-DEF7-431D-A337-6BC09AAF1464}"/>
              </a:ext>
            </a:extLst>
          </p:cNvPr>
          <p:cNvSpPr/>
          <p:nvPr/>
        </p:nvSpPr>
        <p:spPr>
          <a:xfrm>
            <a:off x="1941191" y="1689976"/>
            <a:ext cx="1216057" cy="121605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6574F6-EE91-47EE-B109-E3D3BA1DD3C2}"/>
              </a:ext>
            </a:extLst>
          </p:cNvPr>
          <p:cNvSpPr/>
          <p:nvPr/>
        </p:nvSpPr>
        <p:spPr>
          <a:xfrm>
            <a:off x="1941191" y="4913158"/>
            <a:ext cx="1216057" cy="121605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500236-17DB-46D0-9E44-762AE71C3375}"/>
              </a:ext>
            </a:extLst>
          </p:cNvPr>
          <p:cNvCxnSpPr>
            <a:stCxn id="4" idx="1"/>
            <a:endCxn id="6" idx="5"/>
          </p:cNvCxnSpPr>
          <p:nvPr/>
        </p:nvCxnSpPr>
        <p:spPr>
          <a:xfrm flipH="1" flipV="1">
            <a:off x="2979160" y="2727946"/>
            <a:ext cx="639723" cy="521831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25D584-1664-4290-A5F1-B9978A43C269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2763670" y="3902166"/>
            <a:ext cx="584985" cy="2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44A533-5ED7-433D-A546-42B79B1087D0}"/>
              </a:ext>
            </a:extLst>
          </p:cNvPr>
          <p:cNvCxnSpPr>
            <a:stCxn id="4" idx="3"/>
            <a:endCxn id="7" idx="7"/>
          </p:cNvCxnSpPr>
          <p:nvPr/>
        </p:nvCxnSpPr>
        <p:spPr>
          <a:xfrm flipH="1">
            <a:off x="2979160" y="4554556"/>
            <a:ext cx="639723" cy="536690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2A36087-C768-46FF-B415-A77C15ACCFBA}"/>
              </a:ext>
            </a:extLst>
          </p:cNvPr>
          <p:cNvSpPr/>
          <p:nvPr/>
        </p:nvSpPr>
        <p:spPr>
          <a:xfrm flipH="1">
            <a:off x="6877675" y="2979298"/>
            <a:ext cx="1845237" cy="184523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567B05-8CE3-4BD3-9EED-3C5A590D5C01}"/>
              </a:ext>
            </a:extLst>
          </p:cNvPr>
          <p:cNvSpPr/>
          <p:nvPr/>
        </p:nvSpPr>
        <p:spPr>
          <a:xfrm flipH="1">
            <a:off x="9647441" y="3301317"/>
            <a:ext cx="1216057" cy="121605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93C77B-743B-4270-8C51-91A0E12AF486}"/>
              </a:ext>
            </a:extLst>
          </p:cNvPr>
          <p:cNvSpPr/>
          <p:nvPr/>
        </p:nvSpPr>
        <p:spPr>
          <a:xfrm flipH="1">
            <a:off x="8914318" y="4912908"/>
            <a:ext cx="1216057" cy="121605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6953C4-7805-42DB-AEDB-081526A5B588}"/>
              </a:ext>
            </a:extLst>
          </p:cNvPr>
          <p:cNvCxnSpPr>
            <a:stCxn id="12" idx="1"/>
          </p:cNvCxnSpPr>
          <p:nvPr/>
        </p:nvCxnSpPr>
        <p:spPr>
          <a:xfrm flipV="1">
            <a:off x="8452682" y="2727696"/>
            <a:ext cx="639723" cy="521831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6E2C07-6AF5-4A5D-ABE4-9F36BD175EC2}"/>
              </a:ext>
            </a:extLst>
          </p:cNvPr>
          <p:cNvCxnSpPr>
            <a:stCxn id="12" idx="2"/>
            <a:endCxn id="13" idx="6"/>
          </p:cNvCxnSpPr>
          <p:nvPr/>
        </p:nvCxnSpPr>
        <p:spPr>
          <a:xfrm>
            <a:off x="8722912" y="3901916"/>
            <a:ext cx="924529" cy="7430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86DCBF-1F4C-4F97-BAC3-7E9BFC6E50E8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>
            <a:off x="8452682" y="4554305"/>
            <a:ext cx="639723" cy="536690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2F70D7C-7973-4D9B-9288-78574CF498C3}"/>
              </a:ext>
            </a:extLst>
          </p:cNvPr>
          <p:cNvSpPr/>
          <p:nvPr/>
        </p:nvSpPr>
        <p:spPr>
          <a:xfrm flipH="1">
            <a:off x="8894100" y="1675367"/>
            <a:ext cx="1216057" cy="121605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738A4F-AEC1-4F5F-A3C0-6285DFEA5DF4}"/>
              </a:ext>
            </a:extLst>
          </p:cNvPr>
          <p:cNvGrpSpPr/>
          <p:nvPr/>
        </p:nvGrpSpPr>
        <p:grpSpPr>
          <a:xfrm>
            <a:off x="5215031" y="2929668"/>
            <a:ext cx="1650756" cy="1762710"/>
            <a:chOff x="4124817" y="3023000"/>
            <a:chExt cx="756020" cy="981456"/>
          </a:xfrm>
        </p:grpSpPr>
        <p:sp>
          <p:nvSpPr>
            <p:cNvPr id="20" name="Right Arrow 13">
              <a:extLst>
                <a:ext uri="{FF2B5EF4-FFF2-40B4-BE49-F238E27FC236}">
                  <a16:creationId xmlns:a16="http://schemas.microsoft.com/office/drawing/2014/main" id="{FFE93DAC-31F1-45FC-9012-A502B2809F8F}"/>
                </a:ext>
              </a:extLst>
            </p:cNvPr>
            <p:cNvSpPr/>
            <p:nvPr/>
          </p:nvSpPr>
          <p:spPr>
            <a:xfrm rot="10800000">
              <a:off x="4124817" y="3023000"/>
              <a:ext cx="576064" cy="510693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Right Arrow 57">
              <a:extLst>
                <a:ext uri="{FF2B5EF4-FFF2-40B4-BE49-F238E27FC236}">
                  <a16:creationId xmlns:a16="http://schemas.microsoft.com/office/drawing/2014/main" id="{FC7EB4FB-DB23-418E-B73D-ABF3F22532D4}"/>
                </a:ext>
              </a:extLst>
            </p:cNvPr>
            <p:cNvSpPr/>
            <p:nvPr/>
          </p:nvSpPr>
          <p:spPr>
            <a:xfrm>
              <a:off x="4346760" y="3560537"/>
              <a:ext cx="534077" cy="443919"/>
            </a:xfrm>
            <a:prstGeom prst="rightArrow">
              <a:avLst/>
            </a:prstGeom>
            <a:solidFill>
              <a:srgbClr val="F4BD2D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2A7911E-2133-4F60-B6A3-71CCCA6698BF}"/>
              </a:ext>
            </a:extLst>
          </p:cNvPr>
          <p:cNvSpPr txBox="1"/>
          <p:nvPr/>
        </p:nvSpPr>
        <p:spPr>
          <a:xfrm>
            <a:off x="10110157" y="1830271"/>
            <a:ext cx="1845237" cy="7571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PHP / MVC Structure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40168-2E6E-48E3-8134-70E57A9D6629}"/>
              </a:ext>
            </a:extLst>
          </p:cNvPr>
          <p:cNvSpPr txBox="1"/>
          <p:nvPr/>
        </p:nvSpPr>
        <p:spPr>
          <a:xfrm>
            <a:off x="10863498" y="3682727"/>
            <a:ext cx="1261071" cy="4247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MySQL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04F24E-BFFB-4BCC-9DB6-6CDEB9696882}"/>
              </a:ext>
            </a:extLst>
          </p:cNvPr>
          <p:cNvSpPr txBox="1"/>
          <p:nvPr/>
        </p:nvSpPr>
        <p:spPr>
          <a:xfrm>
            <a:off x="9929959" y="4909425"/>
            <a:ext cx="2421237" cy="7571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Object-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oriented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programming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A9196E-7295-41DF-8A89-4F39836B8B44}"/>
              </a:ext>
            </a:extLst>
          </p:cNvPr>
          <p:cNvSpPr txBox="1"/>
          <p:nvPr/>
        </p:nvSpPr>
        <p:spPr>
          <a:xfrm>
            <a:off x="-298839" y="3246715"/>
            <a:ext cx="183934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CSS</a:t>
            </a:r>
          </a:p>
          <a:p>
            <a:pPr algn="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Bootstrap</a:t>
            </a:r>
          </a:p>
          <a:p>
            <a:pPr algn="r"/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jQuerry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021982-7516-4249-93D9-C6431A060E86}"/>
              </a:ext>
            </a:extLst>
          </p:cNvPr>
          <p:cNvSpPr txBox="1"/>
          <p:nvPr/>
        </p:nvSpPr>
        <p:spPr>
          <a:xfrm>
            <a:off x="-258024" y="5143853"/>
            <a:ext cx="1962563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JavaScript</a:t>
            </a:r>
          </a:p>
          <a:p>
            <a:pPr algn="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AJAX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EF5586-8681-40FB-8599-7F9F0521AE28}"/>
              </a:ext>
            </a:extLst>
          </p:cNvPr>
          <p:cNvSpPr txBox="1"/>
          <p:nvPr/>
        </p:nvSpPr>
        <p:spPr>
          <a:xfrm>
            <a:off x="6755945" y="4889162"/>
            <a:ext cx="2265485" cy="4247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Backend Tech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D3D8EA7C-39AF-4B1F-9FA7-A61180CD5E2A}"/>
              </a:ext>
            </a:extLst>
          </p:cNvPr>
          <p:cNvSpPr/>
          <p:nvPr/>
        </p:nvSpPr>
        <p:spPr>
          <a:xfrm>
            <a:off x="8116139" y="1258489"/>
            <a:ext cx="60347" cy="6024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5BA720-381D-0F64-6CFD-43059D485F60}"/>
              </a:ext>
            </a:extLst>
          </p:cNvPr>
          <p:cNvGrpSpPr/>
          <p:nvPr/>
        </p:nvGrpSpPr>
        <p:grpSpPr>
          <a:xfrm>
            <a:off x="0" y="102488"/>
            <a:ext cx="958096" cy="682858"/>
            <a:chOff x="5849832" y="697495"/>
            <a:chExt cx="958096" cy="68285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0C7F36-6A19-AE49-B6AE-D59D463EFF78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CB4670-872B-0E0B-B7A8-045218B62B34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589F47C-B5B1-B19E-BEBF-10555C9AB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4" y="102488"/>
            <a:ext cx="2259587" cy="479307"/>
          </a:xfrm>
          <a:prstGeom prst="rect">
            <a:avLst/>
          </a:prstGeom>
        </p:spPr>
      </p:pic>
      <p:pic>
        <p:nvPicPr>
          <p:cNvPr id="1028" name="Picture 4" descr="Download backend website Vector Icon | Inventicons">
            <a:extLst>
              <a:ext uri="{FF2B5EF4-FFF2-40B4-BE49-F238E27FC236}">
                <a16:creationId xmlns:a16="http://schemas.microsoft.com/office/drawing/2014/main" id="{DC35314A-3352-1BFB-A152-4534BCFD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20" y="3327481"/>
            <a:ext cx="1166147" cy="116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ontend Icon #237957 - Free Icons Library">
            <a:extLst>
              <a:ext uri="{FF2B5EF4-FFF2-40B4-BE49-F238E27FC236}">
                <a16:creationId xmlns:a16="http://schemas.microsoft.com/office/drawing/2014/main" id="{4AE9230E-2EC9-6374-AFFA-78FA3C88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448" y="3382372"/>
            <a:ext cx="1050429" cy="105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292B466-6DB7-8249-E519-4F7F39584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8513" y="1970102"/>
            <a:ext cx="761410" cy="76141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E138CF5-42AF-0150-1D45-A2A653AC1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8328" y="5199067"/>
            <a:ext cx="693204" cy="6932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56C27342-7559-F76A-5716-03F274E916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04539" y="3459149"/>
            <a:ext cx="900894" cy="90089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135E7A0F-461F-4581-28C3-22E67DCF0B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68684" y="3301317"/>
            <a:ext cx="1050036" cy="105003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C6C8F29-BE82-16EC-845B-BD27E44A8E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68095" y="1809222"/>
            <a:ext cx="931456" cy="93145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788103E-BA9F-F357-2ED9-F181AF62832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626" t="18767" r="19696" b="35675"/>
          <a:stretch/>
        </p:blipFill>
        <p:spPr>
          <a:xfrm>
            <a:off x="9163538" y="5256526"/>
            <a:ext cx="677179" cy="53669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D82347F-7CCF-8950-F657-E51CE0B9CD1D}"/>
              </a:ext>
            </a:extLst>
          </p:cNvPr>
          <p:cNvSpPr txBox="1"/>
          <p:nvPr/>
        </p:nvSpPr>
        <p:spPr>
          <a:xfrm>
            <a:off x="3185091" y="4872823"/>
            <a:ext cx="2265485" cy="4247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Frontend Tech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B19D9E-EDA4-60CA-72E5-182947FEA23E}"/>
              </a:ext>
            </a:extLst>
          </p:cNvPr>
          <p:cNvSpPr txBox="1"/>
          <p:nvPr/>
        </p:nvSpPr>
        <p:spPr>
          <a:xfrm>
            <a:off x="479048" y="2089646"/>
            <a:ext cx="1244287" cy="4247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18" grpId="0" animBg="1"/>
      <p:bldP spid="24" grpId="0"/>
      <p:bldP spid="27" grpId="0"/>
      <p:bldP spid="30" grpId="0"/>
      <p:bldP spid="36" grpId="0"/>
      <p:bldP spid="39" grpId="0"/>
      <p:bldP spid="45" grpId="0"/>
      <p:bldP spid="60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E4C962E-983B-168A-66D6-E502AAFC494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170" r="31321" b="170"/>
          <a:stretch/>
        </p:blipFill>
        <p:spPr>
          <a:xfrm>
            <a:off x="0" y="-9526"/>
            <a:ext cx="8284754" cy="6886575"/>
          </a:xfrm>
          <a:effectLst>
            <a:innerShdw blurRad="533400" dist="50800" dir="2700000">
              <a:prstClr val="black">
                <a:alpha val="50000"/>
              </a:prstClr>
            </a:innerShdw>
          </a:effec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7B049A8D-8B2F-4DD2-B6BE-8061266C4751}"/>
              </a:ext>
            </a:extLst>
          </p:cNvPr>
          <p:cNvSpPr/>
          <p:nvPr/>
        </p:nvSpPr>
        <p:spPr>
          <a:xfrm>
            <a:off x="7371840" y="2320534"/>
            <a:ext cx="623164" cy="625704"/>
          </a:xfrm>
          <a:prstGeom prst="ellipse">
            <a:avLst/>
          </a:prstGeom>
          <a:solidFill>
            <a:srgbClr val="FF4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F04CE-A70B-404D-A56B-9C7E2B3A16B3}"/>
              </a:ext>
            </a:extLst>
          </p:cNvPr>
          <p:cNvSpPr txBox="1"/>
          <p:nvPr/>
        </p:nvSpPr>
        <p:spPr>
          <a:xfrm>
            <a:off x="7317094" y="2442856"/>
            <a:ext cx="740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E5701D-ADA5-4972-80C8-2C558FDFB422}"/>
              </a:ext>
            </a:extLst>
          </p:cNvPr>
          <p:cNvGrpSpPr/>
          <p:nvPr/>
        </p:nvGrpSpPr>
        <p:grpSpPr>
          <a:xfrm>
            <a:off x="8202502" y="2370627"/>
            <a:ext cx="4410408" cy="525423"/>
            <a:chOff x="3017859" y="4311889"/>
            <a:chExt cx="1890849" cy="5254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09590F-C992-4D63-889F-C67499601B6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Top Header + Main Header.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81E32F-08DE-4220-B66D-03ED4221D369}"/>
                </a:ext>
              </a:extLst>
            </p:cNvPr>
            <p:cNvSpPr txBox="1"/>
            <p:nvPr/>
          </p:nvSpPr>
          <p:spPr>
            <a:xfrm>
              <a:off x="3017859" y="4311889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Header + Menu </a:t>
              </a: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AD665778-EDBC-4759-92BB-EA96859EFB52}"/>
              </a:ext>
            </a:extLst>
          </p:cNvPr>
          <p:cNvSpPr/>
          <p:nvPr/>
        </p:nvSpPr>
        <p:spPr>
          <a:xfrm>
            <a:off x="6146837" y="4049557"/>
            <a:ext cx="623164" cy="6257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C23F2-6369-44F5-ACD5-796ADEB5AB93}"/>
              </a:ext>
            </a:extLst>
          </p:cNvPr>
          <p:cNvSpPr txBox="1"/>
          <p:nvPr/>
        </p:nvSpPr>
        <p:spPr>
          <a:xfrm>
            <a:off x="6095917" y="4168182"/>
            <a:ext cx="740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1A5A9-5302-4131-A54D-3FD6759856AA}"/>
              </a:ext>
            </a:extLst>
          </p:cNvPr>
          <p:cNvGrpSpPr/>
          <p:nvPr/>
        </p:nvGrpSpPr>
        <p:grpSpPr>
          <a:xfrm>
            <a:off x="7029900" y="4078502"/>
            <a:ext cx="4410408" cy="525423"/>
            <a:chOff x="3017859" y="4311889"/>
            <a:chExt cx="1890849" cy="5254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73621C-2DE3-4169-9EA8-004DE94F65B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Connect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l’ensemble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du front office pour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navigation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fluide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06C7CD-8435-48C9-A226-E8DB72D0605A}"/>
                </a:ext>
              </a:extLst>
            </p:cNvPr>
            <p:cNvSpPr txBox="1"/>
            <p:nvPr/>
          </p:nvSpPr>
          <p:spPr>
            <a:xfrm>
              <a:off x="3017859" y="4311889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Index page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B7B60CD9-C323-4CBB-9E01-E0D2AC4E0ACB}"/>
              </a:ext>
            </a:extLst>
          </p:cNvPr>
          <p:cNvSpPr/>
          <p:nvPr/>
        </p:nvSpPr>
        <p:spPr>
          <a:xfrm>
            <a:off x="5591739" y="4952108"/>
            <a:ext cx="623164" cy="6257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FF22B-EA4C-4520-91FD-168C5E6ED53A}"/>
              </a:ext>
            </a:extLst>
          </p:cNvPr>
          <p:cNvSpPr txBox="1"/>
          <p:nvPr/>
        </p:nvSpPr>
        <p:spPr>
          <a:xfrm>
            <a:off x="5535121" y="5057511"/>
            <a:ext cx="740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92BE6E-7B67-412E-BB91-71978281360B}"/>
              </a:ext>
            </a:extLst>
          </p:cNvPr>
          <p:cNvGrpSpPr/>
          <p:nvPr/>
        </p:nvGrpSpPr>
        <p:grpSpPr>
          <a:xfrm>
            <a:off x="6599132" y="4892710"/>
            <a:ext cx="4410408" cy="894755"/>
            <a:chOff x="3017859" y="4311889"/>
            <a:chExt cx="1890849" cy="8947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22FB7A-0373-4D03-BBA7-50D344CEE82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S’adresse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directement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aux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utilisateurs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afin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facilité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l’échange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avec nos prospects.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B25BC7-F1E0-495A-9E39-CB10B8D1A8B5}"/>
                </a:ext>
              </a:extLst>
            </p:cNvPr>
            <p:cNvSpPr txBox="1"/>
            <p:nvPr/>
          </p:nvSpPr>
          <p:spPr>
            <a:xfrm>
              <a:off x="3017859" y="4311889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About / Contact Us page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Rectangle 3">
            <a:extLst>
              <a:ext uri="{FF2B5EF4-FFF2-40B4-BE49-F238E27FC236}">
                <a16:creationId xmlns:a16="http://schemas.microsoft.com/office/drawing/2014/main" id="{001FFAB1-37F1-4140-9909-6CA694EED477}"/>
              </a:ext>
            </a:extLst>
          </p:cNvPr>
          <p:cNvSpPr/>
          <p:nvPr/>
        </p:nvSpPr>
        <p:spPr>
          <a:xfrm>
            <a:off x="5032154" y="5835610"/>
            <a:ext cx="623164" cy="6257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3074A6-DBF4-4AB4-9210-DBC3CE7C2008}"/>
              </a:ext>
            </a:extLst>
          </p:cNvPr>
          <p:cNvSpPr txBox="1"/>
          <p:nvPr/>
        </p:nvSpPr>
        <p:spPr>
          <a:xfrm>
            <a:off x="4960313" y="5946841"/>
            <a:ext cx="740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E9265-01B8-4E93-B3AD-67AD42A38232}"/>
              </a:ext>
            </a:extLst>
          </p:cNvPr>
          <p:cNvGrpSpPr/>
          <p:nvPr/>
        </p:nvGrpSpPr>
        <p:grpSpPr>
          <a:xfrm>
            <a:off x="6044034" y="5778057"/>
            <a:ext cx="4410408" cy="525423"/>
            <a:chOff x="3017859" y="4311889"/>
            <a:chExt cx="1890849" cy="52542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310529-68F2-4054-B578-B45714EB80E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Regroupe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les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informations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/ liens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utiles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pour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l’utilisateur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21D587-C4C5-401F-A021-6359299DF424}"/>
                </a:ext>
              </a:extLst>
            </p:cNvPr>
            <p:cNvSpPr txBox="1"/>
            <p:nvPr/>
          </p:nvSpPr>
          <p:spPr>
            <a:xfrm>
              <a:off x="3017859" y="4311889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Footer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3BF0636-A75B-4C7D-B3DE-34DD4E77D6C3}"/>
              </a:ext>
            </a:extLst>
          </p:cNvPr>
          <p:cNvSpPr txBox="1">
            <a:spLocks/>
          </p:cNvSpPr>
          <p:nvPr/>
        </p:nvSpPr>
        <p:spPr>
          <a:xfrm>
            <a:off x="8422373" y="829345"/>
            <a:ext cx="3769627" cy="101712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 err="1">
                <a:solidFill>
                  <a:srgbClr val="7CDA26"/>
                </a:solidFill>
                <a:latin typeface="+mj-lt"/>
                <a:cs typeface="Arial" pitchFamily="34" charset="0"/>
              </a:rPr>
              <a:t>FrontOffice</a:t>
            </a:r>
            <a:endParaRPr lang="en-US" altLang="ko-KR" sz="4400" b="1" dirty="0">
              <a:solidFill>
                <a:srgbClr val="7CDA26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A29862-3940-B3C2-98D6-903C4D0BDBE2}"/>
              </a:ext>
            </a:extLst>
          </p:cNvPr>
          <p:cNvGrpSpPr/>
          <p:nvPr/>
        </p:nvGrpSpPr>
        <p:grpSpPr>
          <a:xfrm>
            <a:off x="11062942" y="265035"/>
            <a:ext cx="958096" cy="682858"/>
            <a:chOff x="5849832" y="697495"/>
            <a:chExt cx="958096" cy="6828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551D25-B0DD-C047-B7EF-5C46F415E529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06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DC28ED-318F-1F2B-66F7-DD2A2629A64A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  <p:sp>
        <p:nvSpPr>
          <p:cNvPr id="34" name="Rectangle 3">
            <a:extLst>
              <a:ext uri="{FF2B5EF4-FFF2-40B4-BE49-F238E27FC236}">
                <a16:creationId xmlns:a16="http://schemas.microsoft.com/office/drawing/2014/main" id="{E337C7F6-6062-B788-D72C-2C796D4CA8E6}"/>
              </a:ext>
            </a:extLst>
          </p:cNvPr>
          <p:cNvSpPr/>
          <p:nvPr/>
        </p:nvSpPr>
        <p:spPr>
          <a:xfrm>
            <a:off x="6726022" y="3236271"/>
            <a:ext cx="623164" cy="625704"/>
          </a:xfrm>
          <a:prstGeom prst="ellipse">
            <a:avLst/>
          </a:prstGeom>
          <a:solidFill>
            <a:srgbClr val="F56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FDB949-5DCD-3D80-7FE4-F174AF16D54F}"/>
              </a:ext>
            </a:extLst>
          </p:cNvPr>
          <p:cNvSpPr txBox="1"/>
          <p:nvPr/>
        </p:nvSpPr>
        <p:spPr>
          <a:xfrm>
            <a:off x="6671276" y="3358593"/>
            <a:ext cx="740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8BF10D-1741-7495-F553-711F1776A964}"/>
              </a:ext>
            </a:extLst>
          </p:cNvPr>
          <p:cNvGrpSpPr/>
          <p:nvPr/>
        </p:nvGrpSpPr>
        <p:grpSpPr>
          <a:xfrm>
            <a:off x="7610630" y="3254157"/>
            <a:ext cx="4410408" cy="525423"/>
            <a:chOff x="3017859" y="4311889"/>
            <a:chExt cx="1890849" cy="52542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BB087D-A12E-21FA-8120-268704D7980F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Permet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l’accès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directe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aux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informations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souhaitées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091281-5263-8E12-700B-C77BF8F582E7}"/>
                </a:ext>
              </a:extLst>
            </p:cNvPr>
            <p:cNvSpPr txBox="1"/>
            <p:nvPr/>
          </p:nvSpPr>
          <p:spPr>
            <a:xfrm>
              <a:off x="3017859" y="4311889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Bar de Recherche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65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E4C962E-983B-168A-66D6-E502AAFC494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t="69" r="29659" b="-69"/>
          <a:stretch/>
        </p:blipFill>
        <p:spPr>
          <a:xfrm>
            <a:off x="0" y="-9526"/>
            <a:ext cx="8586216" cy="6886575"/>
          </a:xfrm>
          <a:ln w="57150">
            <a:noFill/>
          </a:ln>
          <a:effectLst>
            <a:innerShdw blurRad="508000" dist="50800" dir="2700000">
              <a:prstClr val="black">
                <a:alpha val="50000"/>
              </a:prstClr>
            </a:innerShdw>
          </a:effec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AD665778-EDBC-4759-92BB-EA96859EFB52}"/>
              </a:ext>
            </a:extLst>
          </p:cNvPr>
          <p:cNvSpPr/>
          <p:nvPr/>
        </p:nvSpPr>
        <p:spPr>
          <a:xfrm>
            <a:off x="6146837" y="4049557"/>
            <a:ext cx="623164" cy="6257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C23F2-6369-44F5-ACD5-796ADEB5AB93}"/>
              </a:ext>
            </a:extLst>
          </p:cNvPr>
          <p:cNvSpPr txBox="1"/>
          <p:nvPr/>
        </p:nvSpPr>
        <p:spPr>
          <a:xfrm>
            <a:off x="6095917" y="4168182"/>
            <a:ext cx="740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1A5A9-5302-4131-A54D-3FD6759856AA}"/>
              </a:ext>
            </a:extLst>
          </p:cNvPr>
          <p:cNvGrpSpPr/>
          <p:nvPr/>
        </p:nvGrpSpPr>
        <p:grpSpPr>
          <a:xfrm>
            <a:off x="7178318" y="4007364"/>
            <a:ext cx="4410408" cy="525423"/>
            <a:chOff x="3017859" y="4311889"/>
            <a:chExt cx="1890849" cy="5254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73621C-2DE3-4169-9EA8-004DE94F65B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CRUD des parties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intervenantes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du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sytème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de gestion.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06C7CD-8435-48C9-A226-E8DB72D0605A}"/>
                </a:ext>
              </a:extLst>
            </p:cNvPr>
            <p:cNvSpPr txBox="1"/>
            <p:nvPr/>
          </p:nvSpPr>
          <p:spPr>
            <a:xfrm>
              <a:off x="3017859" y="4311889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Gestion Globale des entités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B7B60CD9-C323-4CBB-9E01-E0D2AC4E0ACB}"/>
              </a:ext>
            </a:extLst>
          </p:cNvPr>
          <p:cNvSpPr/>
          <p:nvPr/>
        </p:nvSpPr>
        <p:spPr>
          <a:xfrm>
            <a:off x="5591739" y="4952108"/>
            <a:ext cx="623164" cy="6257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FF22B-EA4C-4520-91FD-168C5E6ED53A}"/>
              </a:ext>
            </a:extLst>
          </p:cNvPr>
          <p:cNvSpPr txBox="1"/>
          <p:nvPr/>
        </p:nvSpPr>
        <p:spPr>
          <a:xfrm>
            <a:off x="5535121" y="5057511"/>
            <a:ext cx="740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92BE6E-7B67-412E-BB91-71978281360B}"/>
              </a:ext>
            </a:extLst>
          </p:cNvPr>
          <p:cNvGrpSpPr/>
          <p:nvPr/>
        </p:nvGrpSpPr>
        <p:grpSpPr>
          <a:xfrm>
            <a:off x="6599132" y="4892710"/>
            <a:ext cx="4410408" cy="525423"/>
            <a:chOff x="3017859" y="4311889"/>
            <a:chExt cx="1890849" cy="5254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22FB7A-0373-4D03-BBA7-50D344CEE82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Dashboard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complet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et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dynamique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B25BC7-F1E0-495A-9E39-CB10B8D1A8B5}"/>
                </a:ext>
              </a:extLst>
            </p:cNvPr>
            <p:cNvSpPr txBox="1"/>
            <p:nvPr/>
          </p:nvSpPr>
          <p:spPr>
            <a:xfrm>
              <a:off x="3017859" y="4311889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Informations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directes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et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structurées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Rectangle 3">
            <a:extLst>
              <a:ext uri="{FF2B5EF4-FFF2-40B4-BE49-F238E27FC236}">
                <a16:creationId xmlns:a16="http://schemas.microsoft.com/office/drawing/2014/main" id="{001FFAB1-37F1-4140-9909-6CA694EED477}"/>
              </a:ext>
            </a:extLst>
          </p:cNvPr>
          <p:cNvSpPr/>
          <p:nvPr/>
        </p:nvSpPr>
        <p:spPr>
          <a:xfrm>
            <a:off x="5032154" y="5835610"/>
            <a:ext cx="623164" cy="6257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3074A6-DBF4-4AB4-9210-DBC3CE7C2008}"/>
              </a:ext>
            </a:extLst>
          </p:cNvPr>
          <p:cNvSpPr txBox="1"/>
          <p:nvPr/>
        </p:nvSpPr>
        <p:spPr>
          <a:xfrm>
            <a:off x="4960313" y="5946841"/>
            <a:ext cx="740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9E9265-01B8-4E93-B3AD-67AD42A38232}"/>
              </a:ext>
            </a:extLst>
          </p:cNvPr>
          <p:cNvGrpSpPr/>
          <p:nvPr/>
        </p:nvGrpSpPr>
        <p:grpSpPr>
          <a:xfrm>
            <a:off x="6044034" y="5778057"/>
            <a:ext cx="4410408" cy="710089"/>
            <a:chOff x="3017859" y="4311889"/>
            <a:chExt cx="1890849" cy="7100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310529-68F2-4054-B578-B45714EB80E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statistiques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dynamique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afin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d’avoir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vision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concrète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ainsi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choisir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des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décisions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correctes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21D587-C4C5-401F-A021-6359299DF424}"/>
                </a:ext>
              </a:extLst>
            </p:cNvPr>
            <p:cNvSpPr txBox="1"/>
            <p:nvPr/>
          </p:nvSpPr>
          <p:spPr>
            <a:xfrm>
              <a:off x="3017859" y="4311889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Statistiques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des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entités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3BF0636-A75B-4C7D-B3DE-34DD4E77D6C3}"/>
              </a:ext>
            </a:extLst>
          </p:cNvPr>
          <p:cNvSpPr txBox="1">
            <a:spLocks/>
          </p:cNvSpPr>
          <p:nvPr/>
        </p:nvSpPr>
        <p:spPr>
          <a:xfrm>
            <a:off x="7939766" y="1427173"/>
            <a:ext cx="3769627" cy="101712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BackOffice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A29862-3940-B3C2-98D6-903C4D0BDBE2}"/>
              </a:ext>
            </a:extLst>
          </p:cNvPr>
          <p:cNvGrpSpPr/>
          <p:nvPr/>
        </p:nvGrpSpPr>
        <p:grpSpPr>
          <a:xfrm>
            <a:off x="11062942" y="265035"/>
            <a:ext cx="958096" cy="682858"/>
            <a:chOff x="5849832" y="697495"/>
            <a:chExt cx="958096" cy="6828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551D25-B0DD-C047-B7EF-5C46F415E529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06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DC28ED-318F-1F2B-66F7-DD2A2629A64A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  <p:sp>
        <p:nvSpPr>
          <p:cNvPr id="30" name="Rectangle 3">
            <a:extLst>
              <a:ext uri="{FF2B5EF4-FFF2-40B4-BE49-F238E27FC236}">
                <a16:creationId xmlns:a16="http://schemas.microsoft.com/office/drawing/2014/main" id="{B67D46B7-E3BA-C928-37AD-D7BEC926DCC2}"/>
              </a:ext>
            </a:extLst>
          </p:cNvPr>
          <p:cNvSpPr/>
          <p:nvPr/>
        </p:nvSpPr>
        <p:spPr>
          <a:xfrm>
            <a:off x="6726022" y="3090986"/>
            <a:ext cx="623164" cy="625704"/>
          </a:xfrm>
          <a:prstGeom prst="ellipse">
            <a:avLst/>
          </a:prstGeom>
          <a:solidFill>
            <a:srgbClr val="F56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52D3FD-67FE-6E2A-A77A-9CABA78421E9}"/>
              </a:ext>
            </a:extLst>
          </p:cNvPr>
          <p:cNvSpPr txBox="1"/>
          <p:nvPr/>
        </p:nvSpPr>
        <p:spPr>
          <a:xfrm>
            <a:off x="6671276" y="3213308"/>
            <a:ext cx="740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55E266-AA8E-5EEE-3BD9-0A100AA6CD6F}"/>
              </a:ext>
            </a:extLst>
          </p:cNvPr>
          <p:cNvGrpSpPr/>
          <p:nvPr/>
        </p:nvGrpSpPr>
        <p:grpSpPr>
          <a:xfrm>
            <a:off x="7781592" y="3046948"/>
            <a:ext cx="4410408" cy="525423"/>
            <a:chOff x="3017859" y="4311889"/>
            <a:chExt cx="1890849" cy="52542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32ABB8-0B5E-59B0-B474-778AA65D308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Accès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limité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au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administrateur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l’application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788A19-382D-AE4B-AA71-8668070FA436}"/>
                </a:ext>
              </a:extLst>
            </p:cNvPr>
            <p:cNvSpPr txBox="1"/>
            <p:nvPr/>
          </p:nvSpPr>
          <p:spPr>
            <a:xfrm>
              <a:off x="3017859" y="4311889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Interface Login / register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76B285B-D4CD-4397-8064-6A61A1A49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2412" y="1097279"/>
            <a:ext cx="7749511" cy="950977"/>
          </a:xfrm>
        </p:spPr>
        <p:txBody>
          <a:bodyPr/>
          <a:lstStyle/>
          <a:p>
            <a:r>
              <a:rPr lang="en-US" dirty="0"/>
              <a:t>Merci de </a:t>
            </a:r>
            <a:r>
              <a:rPr lang="fr-FR" dirty="0"/>
              <a:t>votre</a:t>
            </a:r>
            <a:r>
              <a:rPr lang="en-US" dirty="0"/>
              <a:t> attention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7FD21784-B37B-B7BB-11EB-688B3EF8C3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" r="3840"/>
          <a:stretch>
            <a:fillRect/>
          </a:stretch>
        </p:blipFill>
        <p:spPr>
          <a:xfrm>
            <a:off x="1313650" y="2536429"/>
            <a:ext cx="3795983" cy="2348645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31318F-06FA-15FD-24B0-FFB3B18E6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57"/>
          <a:stretch/>
        </p:blipFill>
        <p:spPr>
          <a:xfrm>
            <a:off x="6408081" y="2320730"/>
            <a:ext cx="4262967" cy="30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3E67C9-06A1-5F28-1F10-EB06AD29F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09" b="1549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350F22B-F4E2-54E3-2500-ACAF679F0DA8}"/>
              </a:ext>
            </a:extLst>
          </p:cNvPr>
          <p:cNvGrpSpPr/>
          <p:nvPr/>
        </p:nvGrpSpPr>
        <p:grpSpPr>
          <a:xfrm>
            <a:off x="5529214" y="149886"/>
            <a:ext cx="5386884" cy="682858"/>
            <a:chOff x="5849832" y="294511"/>
            <a:chExt cx="5386884" cy="6828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DBC6B45-5B3F-4615-97E3-EC74F67B2C9F}"/>
                </a:ext>
              </a:extLst>
            </p:cNvPr>
            <p:cNvGrpSpPr/>
            <p:nvPr/>
          </p:nvGrpSpPr>
          <p:grpSpPr>
            <a:xfrm>
              <a:off x="6807928" y="308581"/>
              <a:ext cx="4428788" cy="615553"/>
              <a:chOff x="6557475" y="1411926"/>
              <a:chExt cx="4507692" cy="61555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5EC057-2080-4301-880A-68E9FB4BEBE4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Devenir le partenaire immobilier N°1 au Maroc.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E00E0E-06A3-4212-A13C-C17B72780E1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IMMOMAROC VISION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A1BA6E3-C539-97D0-8C19-18A7138DBE74}"/>
                </a:ext>
              </a:extLst>
            </p:cNvPr>
            <p:cNvGrpSpPr/>
            <p:nvPr/>
          </p:nvGrpSpPr>
          <p:grpSpPr>
            <a:xfrm>
              <a:off x="5849832" y="294511"/>
              <a:ext cx="958096" cy="682858"/>
              <a:chOff x="5849832" y="697495"/>
              <a:chExt cx="958096" cy="68285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74CA4F-1D21-4C3D-9D75-A7A89801128B}"/>
                  </a:ext>
                </a:extLst>
              </p:cNvPr>
              <p:cNvSpPr txBox="1"/>
              <p:nvPr/>
            </p:nvSpPr>
            <p:spPr>
              <a:xfrm>
                <a:off x="5849832" y="777314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6112A"/>
                    </a:solidFill>
                    <a:cs typeface="Arial" pitchFamily="34" charset="0"/>
                  </a:rPr>
                  <a:t>01</a:t>
                </a:r>
                <a:endParaRPr lang="ko-KR" altLang="en-US" sz="2800" b="1" dirty="0">
                  <a:solidFill>
                    <a:srgbClr val="06112A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B159634-0B7A-42A0-9B07-27AE8DCCB97B}"/>
                  </a:ext>
                </a:extLst>
              </p:cNvPr>
              <p:cNvSpPr/>
              <p:nvPr/>
            </p:nvSpPr>
            <p:spPr>
              <a:xfrm>
                <a:off x="5987451" y="697495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rgbClr val="7CDA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5EA51D"/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AEBD36D-D1E9-136F-6657-E93595BD2E40}"/>
              </a:ext>
            </a:extLst>
          </p:cNvPr>
          <p:cNvGrpSpPr/>
          <p:nvPr/>
        </p:nvGrpSpPr>
        <p:grpSpPr>
          <a:xfrm>
            <a:off x="5785136" y="1095888"/>
            <a:ext cx="5386884" cy="682858"/>
            <a:chOff x="5849832" y="294511"/>
            <a:chExt cx="5386884" cy="68285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48F2AD1-A69F-C74B-EE3E-AEF11B2F8860}"/>
                </a:ext>
              </a:extLst>
            </p:cNvPr>
            <p:cNvGrpSpPr/>
            <p:nvPr/>
          </p:nvGrpSpPr>
          <p:grpSpPr>
            <a:xfrm>
              <a:off x="6807928" y="308581"/>
              <a:ext cx="4428788" cy="615553"/>
              <a:chOff x="6557475" y="1411926"/>
              <a:chExt cx="4507692" cy="61555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51B078-B388-D59B-9B13-8DD4A5B1F1CF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Promouvoir / Diffuser / Tisser des liens  / Générer du trafic 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23DB3D-0B7E-E3AA-0CD7-133238C9F666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OBJECTIFS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D57C7A1-1D1C-BE2B-3537-8D51823C68B2}"/>
                </a:ext>
              </a:extLst>
            </p:cNvPr>
            <p:cNvGrpSpPr/>
            <p:nvPr/>
          </p:nvGrpSpPr>
          <p:grpSpPr>
            <a:xfrm>
              <a:off x="5849832" y="294511"/>
              <a:ext cx="958096" cy="682858"/>
              <a:chOff x="5849832" y="697495"/>
              <a:chExt cx="958096" cy="68285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AB8403-1286-9881-ED25-7FD43533F99F}"/>
                  </a:ext>
                </a:extLst>
              </p:cNvPr>
              <p:cNvSpPr txBox="1"/>
              <p:nvPr/>
            </p:nvSpPr>
            <p:spPr>
              <a:xfrm>
                <a:off x="5849832" y="777314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6112A"/>
                    </a:solidFill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rgbClr val="06112A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8EC36EF-B377-47B9-AD64-A04A8462C28B}"/>
                  </a:ext>
                </a:extLst>
              </p:cNvPr>
              <p:cNvSpPr/>
              <p:nvPr/>
            </p:nvSpPr>
            <p:spPr>
              <a:xfrm>
                <a:off x="5987451" y="697495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rgbClr val="7CDA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5EA51D"/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C38523-B70C-08F0-599A-8581D690C4DC}"/>
              </a:ext>
            </a:extLst>
          </p:cNvPr>
          <p:cNvGrpSpPr/>
          <p:nvPr/>
        </p:nvGrpSpPr>
        <p:grpSpPr>
          <a:xfrm>
            <a:off x="5998637" y="2074662"/>
            <a:ext cx="5386884" cy="682858"/>
            <a:chOff x="5849832" y="294511"/>
            <a:chExt cx="5386884" cy="68285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546BA7C-D5F3-65F8-65E7-CFC3B2A8A730}"/>
                </a:ext>
              </a:extLst>
            </p:cNvPr>
            <p:cNvGrpSpPr/>
            <p:nvPr/>
          </p:nvGrpSpPr>
          <p:grpSpPr>
            <a:xfrm>
              <a:off x="6807928" y="308581"/>
              <a:ext cx="4428788" cy="615553"/>
              <a:chOff x="6557475" y="1411926"/>
              <a:chExt cx="4507692" cy="615553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7C424B8-BBF6-DB79-211F-6FB00B48386C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Use case / Class / Sequence Diagram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83D5FC-6CC5-FB72-C829-34A6AB632795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MODÉLISATION UML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22556D3-E797-D4CC-23CC-493DE1EBF801}"/>
                </a:ext>
              </a:extLst>
            </p:cNvPr>
            <p:cNvGrpSpPr/>
            <p:nvPr/>
          </p:nvGrpSpPr>
          <p:grpSpPr>
            <a:xfrm>
              <a:off x="5849832" y="294511"/>
              <a:ext cx="958096" cy="682858"/>
              <a:chOff x="5849832" y="697495"/>
              <a:chExt cx="958096" cy="68285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E2002B-0517-61F8-B031-2CF0CA48F8F1}"/>
                  </a:ext>
                </a:extLst>
              </p:cNvPr>
              <p:cNvSpPr txBox="1"/>
              <p:nvPr/>
            </p:nvSpPr>
            <p:spPr>
              <a:xfrm>
                <a:off x="5849832" y="777314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6112A"/>
                    </a:solidFill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rgbClr val="06112A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B99D7F2-E55F-206C-686A-6A810234890C}"/>
                  </a:ext>
                </a:extLst>
              </p:cNvPr>
              <p:cNvSpPr/>
              <p:nvPr/>
            </p:nvSpPr>
            <p:spPr>
              <a:xfrm>
                <a:off x="5987451" y="697495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rgbClr val="7CDA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5EA51D"/>
                  </a:solidFill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8A5C10-6C8F-4822-A787-788C9837D2AB}"/>
              </a:ext>
            </a:extLst>
          </p:cNvPr>
          <p:cNvGrpSpPr/>
          <p:nvPr/>
        </p:nvGrpSpPr>
        <p:grpSpPr>
          <a:xfrm>
            <a:off x="6235308" y="3039490"/>
            <a:ext cx="5386884" cy="682858"/>
            <a:chOff x="5849832" y="294511"/>
            <a:chExt cx="5386884" cy="68285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3BC5692-D006-7579-A822-C0159125D5A9}"/>
                </a:ext>
              </a:extLst>
            </p:cNvPr>
            <p:cNvGrpSpPr/>
            <p:nvPr/>
          </p:nvGrpSpPr>
          <p:grpSpPr>
            <a:xfrm>
              <a:off x="6807928" y="308581"/>
              <a:ext cx="4428788" cy="615553"/>
              <a:chOff x="6557475" y="1411926"/>
              <a:chExt cx="4507692" cy="61555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F27833-B900-0E0C-EA93-1E25884CEE7F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User experience / User interface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270A48B-4327-A444-4D79-00D86DF9EDF5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UX UI Design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464FA0B-CC77-CE2C-AE3B-138EB1FBD99A}"/>
                </a:ext>
              </a:extLst>
            </p:cNvPr>
            <p:cNvGrpSpPr/>
            <p:nvPr/>
          </p:nvGrpSpPr>
          <p:grpSpPr>
            <a:xfrm>
              <a:off x="5849832" y="294511"/>
              <a:ext cx="958096" cy="682858"/>
              <a:chOff x="5849832" y="697495"/>
              <a:chExt cx="958096" cy="68285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3AE065D-E702-0D81-47A0-D24F761D9DC0}"/>
                  </a:ext>
                </a:extLst>
              </p:cNvPr>
              <p:cNvSpPr txBox="1"/>
              <p:nvPr/>
            </p:nvSpPr>
            <p:spPr>
              <a:xfrm>
                <a:off x="5849832" y="777314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6112A"/>
                    </a:solidFill>
                    <a:cs typeface="Arial" pitchFamily="34" charset="0"/>
                  </a:rPr>
                  <a:t>04</a:t>
                </a:r>
                <a:endParaRPr lang="ko-KR" altLang="en-US" sz="2800" b="1" dirty="0">
                  <a:solidFill>
                    <a:srgbClr val="06112A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62C16A8-8DA0-317E-3FC8-B219DE11CE54}"/>
                  </a:ext>
                </a:extLst>
              </p:cNvPr>
              <p:cNvSpPr/>
              <p:nvPr/>
            </p:nvSpPr>
            <p:spPr>
              <a:xfrm>
                <a:off x="5987451" y="697495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rgbClr val="7CDA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5EA51D"/>
                  </a:solidFill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5F73AA-BF2A-B92F-7D64-4FC6B16DEB1A}"/>
              </a:ext>
            </a:extLst>
          </p:cNvPr>
          <p:cNvGrpSpPr/>
          <p:nvPr/>
        </p:nvGrpSpPr>
        <p:grpSpPr>
          <a:xfrm>
            <a:off x="6477685" y="4016832"/>
            <a:ext cx="5386884" cy="682858"/>
            <a:chOff x="5849832" y="294511"/>
            <a:chExt cx="5386884" cy="6828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9A02A39-EB5E-B52F-8766-8D2D5D4C7F1C}"/>
                </a:ext>
              </a:extLst>
            </p:cNvPr>
            <p:cNvGrpSpPr/>
            <p:nvPr/>
          </p:nvGrpSpPr>
          <p:grpSpPr>
            <a:xfrm>
              <a:off x="6807928" y="308581"/>
              <a:ext cx="4428788" cy="615553"/>
              <a:chOff x="6557475" y="1411926"/>
              <a:chExt cx="4507692" cy="615553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BB2A9E-CBAB-E161-6897-57CBBC144622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HTML5, PHP, MySQL, Bootstrap, Git…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6499FD-6C6A-2194-CAC8-A39E4DFCA118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TECHNOLOGIES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5D4E84-F650-12DF-4269-3A3C16F2763E}"/>
                </a:ext>
              </a:extLst>
            </p:cNvPr>
            <p:cNvGrpSpPr/>
            <p:nvPr/>
          </p:nvGrpSpPr>
          <p:grpSpPr>
            <a:xfrm>
              <a:off x="5849832" y="294511"/>
              <a:ext cx="958096" cy="682858"/>
              <a:chOff x="5849832" y="697495"/>
              <a:chExt cx="958096" cy="682858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7A63F8E-FC41-DE4A-2FC9-CB0F3481DA78}"/>
                  </a:ext>
                </a:extLst>
              </p:cNvPr>
              <p:cNvSpPr txBox="1"/>
              <p:nvPr/>
            </p:nvSpPr>
            <p:spPr>
              <a:xfrm>
                <a:off x="5849832" y="777314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6112A"/>
                    </a:solidFill>
                    <a:cs typeface="Arial" pitchFamily="34" charset="0"/>
                  </a:rPr>
                  <a:t>05</a:t>
                </a:r>
                <a:endParaRPr lang="ko-KR" altLang="en-US" sz="2800" b="1" dirty="0">
                  <a:solidFill>
                    <a:srgbClr val="06112A"/>
                  </a:solidFill>
                  <a:cs typeface="Arial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ADDF83E-CC7B-0180-D8B6-38A1249AFEE1}"/>
                  </a:ext>
                </a:extLst>
              </p:cNvPr>
              <p:cNvSpPr/>
              <p:nvPr/>
            </p:nvSpPr>
            <p:spPr>
              <a:xfrm>
                <a:off x="5987451" y="697495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rgbClr val="7CDA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5EA51D"/>
                  </a:solidFill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86332D-DDBF-A33F-A17F-74853E4CA727}"/>
              </a:ext>
            </a:extLst>
          </p:cNvPr>
          <p:cNvGrpSpPr/>
          <p:nvPr/>
        </p:nvGrpSpPr>
        <p:grpSpPr>
          <a:xfrm>
            <a:off x="6714356" y="4994174"/>
            <a:ext cx="5386884" cy="682858"/>
            <a:chOff x="5849832" y="294511"/>
            <a:chExt cx="5386884" cy="68285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71487D9-0E6C-DA72-9C12-604787AC3CE9}"/>
                </a:ext>
              </a:extLst>
            </p:cNvPr>
            <p:cNvGrpSpPr/>
            <p:nvPr/>
          </p:nvGrpSpPr>
          <p:grpSpPr>
            <a:xfrm>
              <a:off x="6807928" y="308581"/>
              <a:ext cx="4428788" cy="615553"/>
              <a:chOff x="6557475" y="1411926"/>
              <a:chExt cx="4507692" cy="615553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6DFAD3E-F645-7F61-5298-F328CB1B179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Développement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des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fonctionnalités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9F19B2-AAB7-B8F1-E1AF-62EA621B33F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Front/Back Office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6AE8637-18AD-2861-44E8-3360022F7D80}"/>
                </a:ext>
              </a:extLst>
            </p:cNvPr>
            <p:cNvGrpSpPr/>
            <p:nvPr/>
          </p:nvGrpSpPr>
          <p:grpSpPr>
            <a:xfrm>
              <a:off x="5849832" y="294511"/>
              <a:ext cx="958096" cy="682858"/>
              <a:chOff x="5849832" y="697495"/>
              <a:chExt cx="958096" cy="682858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61F1E23-9F26-91C1-C33D-0A43212C8AF4}"/>
                  </a:ext>
                </a:extLst>
              </p:cNvPr>
              <p:cNvSpPr txBox="1"/>
              <p:nvPr/>
            </p:nvSpPr>
            <p:spPr>
              <a:xfrm>
                <a:off x="5849832" y="777314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6112A"/>
                    </a:solidFill>
                    <a:cs typeface="Arial" pitchFamily="34" charset="0"/>
                  </a:rPr>
                  <a:t>06</a:t>
                </a:r>
                <a:endParaRPr lang="ko-KR" altLang="en-US" sz="2800" b="1" dirty="0">
                  <a:solidFill>
                    <a:srgbClr val="06112A"/>
                  </a:solidFill>
                  <a:cs typeface="Arial" pitchFamily="34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9907BC1-0CA0-62A1-E409-87928B69888B}"/>
                  </a:ext>
                </a:extLst>
              </p:cNvPr>
              <p:cNvSpPr/>
              <p:nvPr/>
            </p:nvSpPr>
            <p:spPr>
              <a:xfrm>
                <a:off x="5987451" y="697495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rgbClr val="7CDA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5EA51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027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9D64196-53B5-4272-618F-8306A9C7398B}"/>
              </a:ext>
            </a:extLst>
          </p:cNvPr>
          <p:cNvGrpSpPr/>
          <p:nvPr/>
        </p:nvGrpSpPr>
        <p:grpSpPr>
          <a:xfrm>
            <a:off x="0" y="102488"/>
            <a:ext cx="958096" cy="682858"/>
            <a:chOff x="5849832" y="697495"/>
            <a:chExt cx="958096" cy="68285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6071B52-8A48-5302-0F96-E3533429DD92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E5CED2E-40C3-8EEE-E1F0-FC77B0C8CDB3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E1F4B03-E5B0-4AB8-5242-27AAACB21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398" y="1011094"/>
            <a:ext cx="11573197" cy="724247"/>
          </a:xfrm>
        </p:spPr>
        <p:txBody>
          <a:bodyPr/>
          <a:lstStyle/>
          <a:p>
            <a:r>
              <a:rPr lang="fr-FR" dirty="0"/>
              <a:t>Vision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92839F0-39A0-2C9E-0E1A-8E7D5696C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4" y="102488"/>
            <a:ext cx="2259587" cy="4793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62B592F-2370-D887-0B15-78C2BB9E210F}"/>
              </a:ext>
            </a:extLst>
          </p:cNvPr>
          <p:cNvSpPr txBox="1"/>
          <p:nvPr/>
        </p:nvSpPr>
        <p:spPr>
          <a:xfrm>
            <a:off x="1800413" y="1965176"/>
            <a:ext cx="8334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2800" b="1" dirty="0"/>
              <a:t>Devenir le partenaire immobilier N°1 au Maroc.</a:t>
            </a:r>
          </a:p>
        </p:txBody>
      </p:sp>
      <p:pic>
        <p:nvPicPr>
          <p:cNvPr id="64" name="Picture 2" descr="Agent immobilier : rôle, missions, salaire et formation">
            <a:extLst>
              <a:ext uri="{FF2B5EF4-FFF2-40B4-BE49-F238E27FC236}">
                <a16:creationId xmlns:a16="http://schemas.microsoft.com/office/drawing/2014/main" id="{C4BF3E34-5075-1F9B-B069-952125CA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88" y="3348176"/>
            <a:ext cx="4950823" cy="3094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A012116-5EB7-707B-BE1B-01E6756BA95E}"/>
              </a:ext>
            </a:extLst>
          </p:cNvPr>
          <p:cNvSpPr txBox="1"/>
          <p:nvPr/>
        </p:nvSpPr>
        <p:spPr>
          <a:xfrm>
            <a:off x="3047198" y="2424846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 clients.</a:t>
            </a:r>
          </a:p>
          <a:p>
            <a:pPr marL="0" indent="0" algn="ctr">
              <a:buNone/>
            </a:pPr>
            <a:r>
              <a:rPr lang="fr-FR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 particulier.</a:t>
            </a:r>
          </a:p>
          <a:p>
            <a:pPr marL="0" indent="0" algn="ctr">
              <a:buNone/>
            </a:pPr>
            <a:r>
              <a:rPr lang="fr-FR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 agents immobiliers .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90E28-FC0D-4C08-B0B7-5FE31526350E}"/>
              </a:ext>
            </a:extLst>
          </p:cNvPr>
          <p:cNvCxnSpPr>
            <a:cxnSpLocks/>
          </p:cNvCxnSpPr>
          <p:nvPr/>
        </p:nvCxnSpPr>
        <p:spPr>
          <a:xfrm flipV="1">
            <a:off x="323528" y="3847676"/>
            <a:ext cx="11659925" cy="15132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4">
            <a:extLst>
              <a:ext uri="{FF2B5EF4-FFF2-40B4-BE49-F238E27FC236}">
                <a16:creationId xmlns:a16="http://schemas.microsoft.com/office/drawing/2014/main" id="{E2815080-4736-4E11-B706-B401064672AE}"/>
              </a:ext>
            </a:extLst>
          </p:cNvPr>
          <p:cNvGrpSpPr/>
          <p:nvPr/>
        </p:nvGrpSpPr>
        <p:grpSpPr>
          <a:xfrm>
            <a:off x="1234621" y="3523936"/>
            <a:ext cx="648072" cy="1133328"/>
            <a:chOff x="1234621" y="3594272"/>
            <a:chExt cx="648072" cy="113332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4B47D2-ABAA-4238-9393-9764CCB98911}"/>
                </a:ext>
              </a:extLst>
            </p:cNvPr>
            <p:cNvCxnSpPr/>
            <p:nvPr/>
          </p:nvCxnSpPr>
          <p:spPr>
            <a:xfrm flipV="1">
              <a:off x="1558657" y="3946745"/>
              <a:ext cx="0" cy="780855"/>
            </a:xfrm>
            <a:prstGeom prst="line">
              <a:avLst/>
            </a:prstGeom>
            <a:ln w="63500">
              <a:solidFill>
                <a:schemeClr val="accent1"/>
              </a:solidFill>
              <a:headEnd type="oval" w="sm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7904EE-7A73-408E-9AE6-28F4B173947F}"/>
                </a:ext>
              </a:extLst>
            </p:cNvPr>
            <p:cNvSpPr/>
            <p:nvPr/>
          </p:nvSpPr>
          <p:spPr>
            <a:xfrm>
              <a:off x="1234621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15B33DB1-7100-440A-8609-B0A75A61DE0F}"/>
              </a:ext>
            </a:extLst>
          </p:cNvPr>
          <p:cNvGrpSpPr/>
          <p:nvPr/>
        </p:nvGrpSpPr>
        <p:grpSpPr>
          <a:xfrm>
            <a:off x="3178649" y="3074377"/>
            <a:ext cx="648072" cy="1109112"/>
            <a:chOff x="4137552" y="3133232"/>
            <a:chExt cx="648072" cy="110911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889639-2B33-4806-8735-F720C8A72D7E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635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CF9173-B0D7-4E20-8B02-6C5D15E41B8A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0" name="그룹 6">
            <a:extLst>
              <a:ext uri="{FF2B5EF4-FFF2-40B4-BE49-F238E27FC236}">
                <a16:creationId xmlns:a16="http://schemas.microsoft.com/office/drawing/2014/main" id="{08A0AB13-FABC-4ABA-AC53-A849379EA3F8}"/>
              </a:ext>
            </a:extLst>
          </p:cNvPr>
          <p:cNvGrpSpPr/>
          <p:nvPr/>
        </p:nvGrpSpPr>
        <p:grpSpPr>
          <a:xfrm>
            <a:off x="4866802" y="3534380"/>
            <a:ext cx="648072" cy="1131139"/>
            <a:chOff x="5757732" y="3594272"/>
            <a:chExt cx="648072" cy="113113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0FA1A4-F965-40CF-BD30-3458BA280085}"/>
                </a:ext>
              </a:extLst>
            </p:cNvPr>
            <p:cNvCxnSpPr/>
            <p:nvPr/>
          </p:nvCxnSpPr>
          <p:spPr>
            <a:xfrm flipV="1">
              <a:off x="6082231" y="3944556"/>
              <a:ext cx="0" cy="780855"/>
            </a:xfrm>
            <a:prstGeom prst="line">
              <a:avLst/>
            </a:prstGeom>
            <a:ln w="63500">
              <a:solidFill>
                <a:schemeClr val="accent3"/>
              </a:solidFill>
              <a:headEnd type="oval" w="sm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B0A68-6608-4CE0-A5DA-A6375E91DF8C}"/>
                </a:ext>
              </a:extLst>
            </p:cNvPr>
            <p:cNvSpPr/>
            <p:nvPr/>
          </p:nvSpPr>
          <p:spPr>
            <a:xfrm>
              <a:off x="575773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그룹 7">
            <a:extLst>
              <a:ext uri="{FF2B5EF4-FFF2-40B4-BE49-F238E27FC236}">
                <a16:creationId xmlns:a16="http://schemas.microsoft.com/office/drawing/2014/main" id="{428E817D-2112-40D2-AC6B-90FCCB45FB54}"/>
              </a:ext>
            </a:extLst>
          </p:cNvPr>
          <p:cNvGrpSpPr/>
          <p:nvPr/>
        </p:nvGrpSpPr>
        <p:grpSpPr>
          <a:xfrm>
            <a:off x="6689442" y="3074377"/>
            <a:ext cx="648072" cy="1109112"/>
            <a:chOff x="7377912" y="3133232"/>
            <a:chExt cx="648072" cy="110911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CD2C2E-37B1-49B1-BE7F-B4997F8DC3BC}"/>
                </a:ext>
              </a:extLst>
            </p:cNvPr>
            <p:cNvCxnSpPr/>
            <p:nvPr/>
          </p:nvCxnSpPr>
          <p:spPr>
            <a:xfrm flipV="1">
              <a:off x="7701948" y="3133232"/>
              <a:ext cx="0" cy="780855"/>
            </a:xfrm>
            <a:prstGeom prst="line">
              <a:avLst/>
            </a:prstGeom>
            <a:ln w="63500">
              <a:solidFill>
                <a:schemeClr val="accent4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2CEFFB-3183-46E7-9FBB-AAAEB774E0FD}"/>
                </a:ext>
              </a:extLst>
            </p:cNvPr>
            <p:cNvSpPr/>
            <p:nvPr/>
          </p:nvSpPr>
          <p:spPr>
            <a:xfrm>
              <a:off x="737791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D257E5-F8E6-420D-99DC-601B609ED03D}"/>
              </a:ext>
            </a:extLst>
          </p:cNvPr>
          <p:cNvSpPr txBox="1"/>
          <p:nvPr/>
        </p:nvSpPr>
        <p:spPr>
          <a:xfrm>
            <a:off x="9565069" y="2300598"/>
            <a:ext cx="2107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Devenir une référence dans notre domaine à l’échelle nationale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3DDC9-066D-49F6-B92C-CDC032D4B85D}"/>
              </a:ext>
            </a:extLst>
          </p:cNvPr>
          <p:cNvSpPr txBox="1"/>
          <p:nvPr/>
        </p:nvSpPr>
        <p:spPr>
          <a:xfrm>
            <a:off x="3920969" y="2966487"/>
            <a:ext cx="26162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Improved Qualified Traffic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58278-79CD-4A13-B613-3845F4F832A6}"/>
              </a:ext>
            </a:extLst>
          </p:cNvPr>
          <p:cNvSpPr txBox="1"/>
          <p:nvPr/>
        </p:nvSpPr>
        <p:spPr>
          <a:xfrm>
            <a:off x="4175285" y="5013538"/>
            <a:ext cx="210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Tisser des liens avec nos prospects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78FB8-4471-46DB-AF0D-1B5369237FE7}"/>
              </a:ext>
            </a:extLst>
          </p:cNvPr>
          <p:cNvSpPr txBox="1"/>
          <p:nvPr/>
        </p:nvSpPr>
        <p:spPr>
          <a:xfrm>
            <a:off x="993104" y="2971020"/>
            <a:ext cx="121062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Awareness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4805C9-313C-4BFD-9336-BE0983E11B2C}"/>
              </a:ext>
            </a:extLst>
          </p:cNvPr>
          <p:cNvSpPr txBox="1"/>
          <p:nvPr/>
        </p:nvSpPr>
        <p:spPr>
          <a:xfrm>
            <a:off x="504826" y="5013538"/>
            <a:ext cx="210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Promouvoir l’image de l’agence/bien immobilier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23CA77-062A-461E-99DE-B5B5E046BB41}"/>
              </a:ext>
            </a:extLst>
          </p:cNvPr>
          <p:cNvSpPr txBox="1"/>
          <p:nvPr/>
        </p:nvSpPr>
        <p:spPr>
          <a:xfrm>
            <a:off x="2448854" y="2327551"/>
            <a:ext cx="210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Diffuser des annonces de biens immobiliers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68F59-01CB-4FAC-BB57-85890E4357D3}"/>
              </a:ext>
            </a:extLst>
          </p:cNvPr>
          <p:cNvSpPr txBox="1"/>
          <p:nvPr/>
        </p:nvSpPr>
        <p:spPr>
          <a:xfrm>
            <a:off x="2110581" y="4538429"/>
            <a:ext cx="2813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Improved Qualified Traffic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D1A0C2-1AAD-4E36-A334-4E448E88164B}"/>
              </a:ext>
            </a:extLst>
          </p:cNvPr>
          <p:cNvSpPr txBox="1"/>
          <p:nvPr/>
        </p:nvSpPr>
        <p:spPr>
          <a:xfrm>
            <a:off x="7782752" y="5072876"/>
            <a:ext cx="210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Générer du trafic et acquérir des leads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A3B2A8-396D-4260-B526-CAAEF9B44214}"/>
              </a:ext>
            </a:extLst>
          </p:cNvPr>
          <p:cNvSpPr txBox="1"/>
          <p:nvPr/>
        </p:nvSpPr>
        <p:spPr>
          <a:xfrm>
            <a:off x="5994380" y="4544626"/>
            <a:ext cx="203912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Customer Acquisition</a:t>
            </a:r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0FBEBB85-F50E-742E-E7C3-0B8A71A08BA4}"/>
              </a:ext>
            </a:extLst>
          </p:cNvPr>
          <p:cNvSpPr/>
          <p:nvPr/>
        </p:nvSpPr>
        <p:spPr>
          <a:xfrm rot="18900000">
            <a:off x="3424787" y="3681505"/>
            <a:ext cx="185451" cy="41314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F076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Freeform 32">
            <a:extLst>
              <a:ext uri="{FF2B5EF4-FFF2-40B4-BE49-F238E27FC236}">
                <a16:creationId xmlns:a16="http://schemas.microsoft.com/office/drawing/2014/main" id="{2C142652-E25B-9B68-EA59-3935DDE50821}"/>
              </a:ext>
            </a:extLst>
          </p:cNvPr>
          <p:cNvSpPr/>
          <p:nvPr/>
        </p:nvSpPr>
        <p:spPr>
          <a:xfrm>
            <a:off x="6853308" y="3689334"/>
            <a:ext cx="318913" cy="29211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rgbClr val="1ED4DE"/>
          </a:solidFill>
          <a:ln>
            <a:solidFill>
              <a:srgbClr val="1E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Smiley Face 14">
            <a:extLst>
              <a:ext uri="{FF2B5EF4-FFF2-40B4-BE49-F238E27FC236}">
                <a16:creationId xmlns:a16="http://schemas.microsoft.com/office/drawing/2014/main" id="{982200C8-6620-C21C-B02F-E858B462FB55}"/>
              </a:ext>
            </a:extLst>
          </p:cNvPr>
          <p:cNvSpPr/>
          <p:nvPr/>
        </p:nvSpPr>
        <p:spPr>
          <a:xfrm>
            <a:off x="5002928" y="3667787"/>
            <a:ext cx="374890" cy="3748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F4BD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9D64196-53B5-4272-618F-8306A9C7398B}"/>
              </a:ext>
            </a:extLst>
          </p:cNvPr>
          <p:cNvGrpSpPr/>
          <p:nvPr/>
        </p:nvGrpSpPr>
        <p:grpSpPr>
          <a:xfrm>
            <a:off x="0" y="102488"/>
            <a:ext cx="958096" cy="682858"/>
            <a:chOff x="5849832" y="697495"/>
            <a:chExt cx="958096" cy="68285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6071B52-8A48-5302-0F96-E3533429DD92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E5CED2E-40C3-8EEE-E1F0-FC77B0C8CDB3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E1F4B03-E5B0-4AB8-5242-27AAACB21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398" y="906401"/>
            <a:ext cx="11573197" cy="72424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grpSp>
        <p:nvGrpSpPr>
          <p:cNvPr id="65" name="그룹 8">
            <a:extLst>
              <a:ext uri="{FF2B5EF4-FFF2-40B4-BE49-F238E27FC236}">
                <a16:creationId xmlns:a16="http://schemas.microsoft.com/office/drawing/2014/main" id="{3E9D3E09-2906-D82A-C831-C5A81C4E81D0}"/>
              </a:ext>
            </a:extLst>
          </p:cNvPr>
          <p:cNvGrpSpPr/>
          <p:nvPr/>
        </p:nvGrpSpPr>
        <p:grpSpPr>
          <a:xfrm>
            <a:off x="8512547" y="3474852"/>
            <a:ext cx="648072" cy="1128950"/>
            <a:chOff x="10229008" y="3594272"/>
            <a:chExt cx="648072" cy="112895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1281AD-C287-C35C-9E25-6D47B817A6CA}"/>
                </a:ext>
              </a:extLst>
            </p:cNvPr>
            <p:cNvCxnSpPr/>
            <p:nvPr/>
          </p:nvCxnSpPr>
          <p:spPr>
            <a:xfrm flipV="1">
              <a:off x="10553044" y="3942367"/>
              <a:ext cx="0" cy="780855"/>
            </a:xfrm>
            <a:prstGeom prst="line">
              <a:avLst/>
            </a:prstGeom>
            <a:ln w="63500">
              <a:solidFill>
                <a:schemeClr val="accent5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E34CFF6-EA2F-BCB1-F49D-15264007129F}"/>
                </a:ext>
              </a:extLst>
            </p:cNvPr>
            <p:cNvSpPr/>
            <p:nvPr/>
          </p:nvSpPr>
          <p:spPr>
            <a:xfrm>
              <a:off x="10229008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C99F272-A43B-B041-E158-469D89613A36}"/>
              </a:ext>
            </a:extLst>
          </p:cNvPr>
          <p:cNvSpPr txBox="1"/>
          <p:nvPr/>
        </p:nvSpPr>
        <p:spPr>
          <a:xfrm>
            <a:off x="7942034" y="2968421"/>
            <a:ext cx="17872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New Leads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70" name="그룹 5">
            <a:extLst>
              <a:ext uri="{FF2B5EF4-FFF2-40B4-BE49-F238E27FC236}">
                <a16:creationId xmlns:a16="http://schemas.microsoft.com/office/drawing/2014/main" id="{4D74DC90-D074-2083-5C67-DC55D613CEA1}"/>
              </a:ext>
            </a:extLst>
          </p:cNvPr>
          <p:cNvGrpSpPr/>
          <p:nvPr/>
        </p:nvGrpSpPr>
        <p:grpSpPr>
          <a:xfrm>
            <a:off x="10299786" y="3100048"/>
            <a:ext cx="648072" cy="1109112"/>
            <a:chOff x="4137552" y="3133232"/>
            <a:chExt cx="648072" cy="1109112"/>
          </a:xfrm>
          <a:solidFill>
            <a:schemeClr val="bg1"/>
          </a:solidFill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07C6941-BA77-A0F4-685B-44E4AE5273A0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grpFill/>
            <a:ln w="63500">
              <a:solidFill>
                <a:srgbClr val="7CDA2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A55CE7E-F041-BF8D-8ECD-9A24E3E753CF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grpFill/>
            <a:ln w="63500">
              <a:solidFill>
                <a:srgbClr val="7CD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9403FF2-AD24-A9F8-3DA3-085AE7FB44B3}"/>
              </a:ext>
            </a:extLst>
          </p:cNvPr>
          <p:cNvSpPr txBox="1"/>
          <p:nvPr/>
        </p:nvSpPr>
        <p:spPr>
          <a:xfrm>
            <a:off x="9470877" y="4538429"/>
            <a:ext cx="251257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7CDA26"/>
                </a:solidFill>
                <a:cs typeface="Arial" pitchFamily="34" charset="0"/>
              </a:rPr>
              <a:t>Brand Building</a:t>
            </a:r>
            <a:endParaRPr lang="ko-KR" altLang="en-US" sz="1400" b="1" dirty="0">
              <a:solidFill>
                <a:srgbClr val="7CDA26"/>
              </a:solidFill>
              <a:cs typeface="Arial" pitchFamily="34" charset="0"/>
            </a:endParaRPr>
          </a:p>
        </p:txBody>
      </p:sp>
      <p:sp>
        <p:nvSpPr>
          <p:cNvPr id="75" name="Round Same Side Corner Rectangle 11">
            <a:extLst>
              <a:ext uri="{FF2B5EF4-FFF2-40B4-BE49-F238E27FC236}">
                <a16:creationId xmlns:a16="http://schemas.microsoft.com/office/drawing/2014/main" id="{2F67B8CA-10C6-19F0-FE6A-3D584398D786}"/>
              </a:ext>
            </a:extLst>
          </p:cNvPr>
          <p:cNvSpPr/>
          <p:nvPr/>
        </p:nvSpPr>
        <p:spPr>
          <a:xfrm rot="9900000">
            <a:off x="1383002" y="3697263"/>
            <a:ext cx="395911" cy="336250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995B55-4983-6201-BC59-61B068BF812F}"/>
              </a:ext>
            </a:extLst>
          </p:cNvPr>
          <p:cNvSpPr txBox="1"/>
          <p:nvPr/>
        </p:nvSpPr>
        <p:spPr>
          <a:xfrm>
            <a:off x="5839560" y="2388840"/>
            <a:ext cx="233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Fidéliser nos clients et accroître notre notoriété </a:t>
            </a:r>
          </a:p>
        </p:txBody>
      </p:sp>
      <p:sp>
        <p:nvSpPr>
          <p:cNvPr id="50" name="Oval 27">
            <a:extLst>
              <a:ext uri="{FF2B5EF4-FFF2-40B4-BE49-F238E27FC236}">
                <a16:creationId xmlns:a16="http://schemas.microsoft.com/office/drawing/2014/main" id="{7112E6D9-BC89-726D-665D-2B7426D74260}"/>
              </a:ext>
            </a:extLst>
          </p:cNvPr>
          <p:cNvSpPr/>
          <p:nvPr/>
        </p:nvSpPr>
        <p:spPr>
          <a:xfrm>
            <a:off x="10500982" y="3643186"/>
            <a:ext cx="246466" cy="468722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rgbClr val="7CDA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7" name="Freeform 25">
            <a:extLst>
              <a:ext uri="{FF2B5EF4-FFF2-40B4-BE49-F238E27FC236}">
                <a16:creationId xmlns:a16="http://schemas.microsoft.com/office/drawing/2014/main" id="{591F6BA1-A666-8E5D-451D-0E0D968EE0B9}"/>
              </a:ext>
            </a:extLst>
          </p:cNvPr>
          <p:cNvSpPr/>
          <p:nvPr/>
        </p:nvSpPr>
        <p:spPr>
          <a:xfrm>
            <a:off x="8710394" y="3638721"/>
            <a:ext cx="250519" cy="31000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rgbClr val="1C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4F6D627-20CE-0F74-355C-C29E2906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4" y="102488"/>
            <a:ext cx="2259587" cy="4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0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10"/>
            <a:ext cx="11573197" cy="85826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cs typeface="Arial" pitchFamily="34" charset="0"/>
              </a:rPr>
              <a:t>MODÉLISATION UML</a:t>
            </a:r>
            <a:endParaRPr lang="ko-KR" altLang="en-US" b="1" dirty="0">
              <a:solidFill>
                <a:schemeClr val="tx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94E459-C7DA-4482-9AE1-32FCB0BA4B76}"/>
              </a:ext>
            </a:extLst>
          </p:cNvPr>
          <p:cNvGrpSpPr/>
          <p:nvPr/>
        </p:nvGrpSpPr>
        <p:grpSpPr>
          <a:xfrm flipV="1">
            <a:off x="894290" y="4030663"/>
            <a:ext cx="4131029" cy="565664"/>
            <a:chOff x="1013562" y="1198101"/>
            <a:chExt cx="4405523" cy="603256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533D75-8F19-44F5-9545-1467888647E8}"/>
                </a:ext>
              </a:extLst>
            </p:cNvPr>
            <p:cNvSpPr/>
            <p:nvPr/>
          </p:nvSpPr>
          <p:spPr>
            <a:xfrm>
              <a:off x="1146410" y="1667274"/>
              <a:ext cx="2341921" cy="7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E0E663-0150-4633-8687-2D0B8AABA901}"/>
                </a:ext>
              </a:extLst>
            </p:cNvPr>
            <p:cNvSpPr/>
            <p:nvPr/>
          </p:nvSpPr>
          <p:spPr>
            <a:xfrm rot="19973726">
              <a:off x="3345912" y="1198101"/>
              <a:ext cx="2073173" cy="720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F2B313-415F-4393-8433-8DCB3CA169FA}"/>
                </a:ext>
              </a:extLst>
            </p:cNvPr>
            <p:cNvSpPr/>
            <p:nvPr/>
          </p:nvSpPr>
          <p:spPr>
            <a:xfrm>
              <a:off x="1013562" y="1609395"/>
              <a:ext cx="191960" cy="191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0" name="그룹 95">
            <a:extLst>
              <a:ext uri="{FF2B5EF4-FFF2-40B4-BE49-F238E27FC236}">
                <a16:creationId xmlns:a16="http://schemas.microsoft.com/office/drawing/2014/main" id="{DF045C4B-CE54-44D2-AB03-2468F71BB57C}"/>
              </a:ext>
            </a:extLst>
          </p:cNvPr>
          <p:cNvGrpSpPr/>
          <p:nvPr/>
        </p:nvGrpSpPr>
        <p:grpSpPr>
          <a:xfrm>
            <a:off x="1203439" y="3943781"/>
            <a:ext cx="1851414" cy="2088000"/>
            <a:chOff x="2462461" y="1796253"/>
            <a:chExt cx="1851414" cy="2088000"/>
          </a:xfrm>
        </p:grpSpPr>
        <p:sp>
          <p:nvSpPr>
            <p:cNvPr id="31" name="Rounded Rectangle 14">
              <a:extLst>
                <a:ext uri="{FF2B5EF4-FFF2-40B4-BE49-F238E27FC236}">
                  <a16:creationId xmlns:a16="http://schemas.microsoft.com/office/drawing/2014/main" id="{15632F5B-C25C-49A2-8C04-04E045CDC5A0}"/>
                </a:ext>
              </a:extLst>
            </p:cNvPr>
            <p:cNvSpPr/>
            <p:nvPr/>
          </p:nvSpPr>
          <p:spPr>
            <a:xfrm rot="5400000">
              <a:off x="2532454" y="1734703"/>
              <a:ext cx="133445" cy="273432"/>
            </a:xfrm>
            <a:custGeom>
              <a:avLst/>
              <a:gdLst/>
              <a:ahLst/>
              <a:cxnLst/>
              <a:rect l="l" t="t" r="r" b="b"/>
              <a:pathLst>
                <a:path w="142312" h="291601">
                  <a:moveTo>
                    <a:pt x="142312" y="0"/>
                  </a:moveTo>
                  <a:lnTo>
                    <a:pt x="142312" y="291601"/>
                  </a:lnTo>
                  <a:cubicBezTo>
                    <a:pt x="63311" y="290095"/>
                    <a:pt x="0" y="225341"/>
                    <a:pt x="0" y="145800"/>
                  </a:cubicBezTo>
                  <a:cubicBezTo>
                    <a:pt x="0" y="66260"/>
                    <a:pt x="63311" y="1506"/>
                    <a:pt x="14231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자유형: 도형 97">
              <a:extLst>
                <a:ext uri="{FF2B5EF4-FFF2-40B4-BE49-F238E27FC236}">
                  <a16:creationId xmlns:a16="http://schemas.microsoft.com/office/drawing/2014/main" id="{F980C217-A14A-46C2-B540-94E1AF11F674}"/>
                </a:ext>
              </a:extLst>
            </p:cNvPr>
            <p:cNvSpPr/>
            <p:nvPr/>
          </p:nvSpPr>
          <p:spPr>
            <a:xfrm flipH="1">
              <a:off x="2599581" y="1796253"/>
              <a:ext cx="1714294" cy="2088000"/>
            </a:xfrm>
            <a:custGeom>
              <a:avLst/>
              <a:gdLst>
                <a:gd name="connsiteX0" fmla="*/ 1714294 w 1714294"/>
                <a:gd name="connsiteY0" fmla="*/ 0 h 1905362"/>
                <a:gd name="connsiteX1" fmla="*/ 131707 w 1714294"/>
                <a:gd name="connsiteY1" fmla="*/ 8140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0 h 1905362"/>
                <a:gd name="connsiteX1" fmla="*/ 131707 w 1714294"/>
                <a:gd name="connsiteY1" fmla="*/ 3116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1908 h 1907270"/>
                <a:gd name="connsiteX1" fmla="*/ 131707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603196 w 1733743"/>
                <a:gd name="connsiteY9" fmla="*/ 166045 h 1907270"/>
                <a:gd name="connsiteX10" fmla="*/ 1733743 w 1733743"/>
                <a:gd name="connsiteY10" fmla="*/ 1908 h 1907270"/>
                <a:gd name="connsiteX0" fmla="*/ 1733743 w 1817187"/>
                <a:gd name="connsiteY0" fmla="*/ 1908 h 1907270"/>
                <a:gd name="connsiteX1" fmla="*/ 171253 w 1817187"/>
                <a:gd name="connsiteY1" fmla="*/ 0 h 1907270"/>
                <a:gd name="connsiteX2" fmla="*/ 23689 w 1817187"/>
                <a:gd name="connsiteY2" fmla="*/ 212832 h 1907270"/>
                <a:gd name="connsiteX3" fmla="*/ 19449 w 1817187"/>
                <a:gd name="connsiteY3" fmla="*/ 212832 h 1907270"/>
                <a:gd name="connsiteX4" fmla="*/ 19449 w 1817187"/>
                <a:gd name="connsiteY4" fmla="*/ 1585606 h 1907270"/>
                <a:gd name="connsiteX5" fmla="*/ 811959 w 1817187"/>
                <a:gd name="connsiteY5" fmla="*/ 1907270 h 1907270"/>
                <a:gd name="connsiteX6" fmla="*/ 1604470 w 1817187"/>
                <a:gd name="connsiteY6" fmla="*/ 1585606 h 1907270"/>
                <a:gd name="connsiteX7" fmla="*/ 1604470 w 1817187"/>
                <a:gd name="connsiteY7" fmla="*/ 212832 h 1907270"/>
                <a:gd name="connsiteX8" fmla="*/ 1603696 w 1817187"/>
                <a:gd name="connsiteY8" fmla="*/ 212832 h 1907270"/>
                <a:gd name="connsiteX9" fmla="*/ 1733743 w 1817187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593647 w 1733743"/>
                <a:gd name="connsiteY8" fmla="*/ 167614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4240 w 1714294"/>
                <a:gd name="connsiteY2" fmla="*/ 212832 h 1907270"/>
                <a:gd name="connsiteX3" fmla="*/ 0 w 1714294"/>
                <a:gd name="connsiteY3" fmla="*/ 212832 h 1907270"/>
                <a:gd name="connsiteX4" fmla="*/ 0 w 1714294"/>
                <a:gd name="connsiteY4" fmla="*/ 1585606 h 1907270"/>
                <a:gd name="connsiteX5" fmla="*/ 792510 w 1714294"/>
                <a:gd name="connsiteY5" fmla="*/ 1907270 h 1907270"/>
                <a:gd name="connsiteX6" fmla="*/ 1585021 w 1714294"/>
                <a:gd name="connsiteY6" fmla="*/ 1585606 h 1907270"/>
                <a:gd name="connsiteX7" fmla="*/ 1585021 w 1714294"/>
                <a:gd name="connsiteY7" fmla="*/ 212832 h 1907270"/>
                <a:gd name="connsiteX8" fmla="*/ 1714294 w 1714294"/>
                <a:gd name="connsiteY8" fmla="*/ 1908 h 1907270"/>
                <a:gd name="connsiteX0" fmla="*/ 1714294 w 1714294"/>
                <a:gd name="connsiteY0" fmla="*/ 2010 h 1907372"/>
                <a:gd name="connsiteX1" fmla="*/ 15180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9318 w 1719318"/>
                <a:gd name="connsiteY0" fmla="*/ 2010 h 1907372"/>
                <a:gd name="connsiteX1" fmla="*/ 217118 w 1719318"/>
                <a:gd name="connsiteY1" fmla="*/ 102 h 1907372"/>
                <a:gd name="connsiteX2" fmla="*/ 9264 w 1719318"/>
                <a:gd name="connsiteY2" fmla="*/ 212934 h 1907372"/>
                <a:gd name="connsiteX3" fmla="*/ 0 w 1719318"/>
                <a:gd name="connsiteY3" fmla="*/ 152644 h 1907372"/>
                <a:gd name="connsiteX4" fmla="*/ 5024 w 1719318"/>
                <a:gd name="connsiteY4" fmla="*/ 1585708 h 1907372"/>
                <a:gd name="connsiteX5" fmla="*/ 797534 w 1719318"/>
                <a:gd name="connsiteY5" fmla="*/ 1907372 h 1907372"/>
                <a:gd name="connsiteX6" fmla="*/ 1590045 w 1719318"/>
                <a:gd name="connsiteY6" fmla="*/ 1585708 h 1907372"/>
                <a:gd name="connsiteX7" fmla="*/ 1590045 w 1719318"/>
                <a:gd name="connsiteY7" fmla="*/ 212934 h 1907372"/>
                <a:gd name="connsiteX8" fmla="*/ 1719318 w 1719318"/>
                <a:gd name="connsiteY8" fmla="*/ 2010 h 1907372"/>
                <a:gd name="connsiteX0" fmla="*/ 1854970 w 1854970"/>
                <a:gd name="connsiteY0" fmla="*/ 2010 h 1907372"/>
                <a:gd name="connsiteX1" fmla="*/ 352770 w 1854970"/>
                <a:gd name="connsiteY1" fmla="*/ 102 h 1907372"/>
                <a:gd name="connsiteX2" fmla="*/ 144916 w 1854970"/>
                <a:gd name="connsiteY2" fmla="*/ 212934 h 1907372"/>
                <a:gd name="connsiteX3" fmla="*/ 0 w 1854970"/>
                <a:gd name="connsiteY3" fmla="*/ 172741 h 1907372"/>
                <a:gd name="connsiteX4" fmla="*/ 140676 w 1854970"/>
                <a:gd name="connsiteY4" fmla="*/ 1585708 h 1907372"/>
                <a:gd name="connsiteX5" fmla="*/ 933186 w 1854970"/>
                <a:gd name="connsiteY5" fmla="*/ 1907372 h 1907372"/>
                <a:gd name="connsiteX6" fmla="*/ 1725697 w 1854970"/>
                <a:gd name="connsiteY6" fmla="*/ 1585708 h 1907372"/>
                <a:gd name="connsiteX7" fmla="*/ 1725697 w 1854970"/>
                <a:gd name="connsiteY7" fmla="*/ 212934 h 1907372"/>
                <a:gd name="connsiteX8" fmla="*/ 1854970 w 1854970"/>
                <a:gd name="connsiteY8" fmla="*/ 2010 h 1907372"/>
                <a:gd name="connsiteX0" fmla="*/ 1854970 w 1854970"/>
                <a:gd name="connsiteY0" fmla="*/ 2043 h 1907405"/>
                <a:gd name="connsiteX1" fmla="*/ 352770 w 1854970"/>
                <a:gd name="connsiteY1" fmla="*/ 135 h 1907405"/>
                <a:gd name="connsiteX2" fmla="*/ 144916 w 1854970"/>
                <a:gd name="connsiteY2" fmla="*/ 212967 h 1907405"/>
                <a:gd name="connsiteX3" fmla="*/ 0 w 1854970"/>
                <a:gd name="connsiteY3" fmla="*/ 172774 h 1907405"/>
                <a:gd name="connsiteX4" fmla="*/ 140676 w 1854970"/>
                <a:gd name="connsiteY4" fmla="*/ 1585741 h 1907405"/>
                <a:gd name="connsiteX5" fmla="*/ 933186 w 1854970"/>
                <a:gd name="connsiteY5" fmla="*/ 1907405 h 1907405"/>
                <a:gd name="connsiteX6" fmla="*/ 1725697 w 1854970"/>
                <a:gd name="connsiteY6" fmla="*/ 1585741 h 1907405"/>
                <a:gd name="connsiteX7" fmla="*/ 1725697 w 1854970"/>
                <a:gd name="connsiteY7" fmla="*/ 212967 h 1907405"/>
                <a:gd name="connsiteX8" fmla="*/ 1854970 w 1854970"/>
                <a:gd name="connsiteY8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294" h="1907376">
                  <a:moveTo>
                    <a:pt x="1714294" y="2014"/>
                  </a:moveTo>
                  <a:lnTo>
                    <a:pt x="212094" y="106"/>
                  </a:lnTo>
                  <a:cubicBezTo>
                    <a:pt x="-22673" y="-4933"/>
                    <a:pt x="4419" y="172442"/>
                    <a:pt x="4240" y="212938"/>
                  </a:cubicBezTo>
                  <a:cubicBezTo>
                    <a:pt x="2827" y="670529"/>
                    <a:pt x="1413" y="1128121"/>
                    <a:pt x="0" y="1585712"/>
                  </a:cubicBezTo>
                  <a:lnTo>
                    <a:pt x="792510" y="1907376"/>
                  </a:lnTo>
                  <a:lnTo>
                    <a:pt x="1585021" y="1585712"/>
                  </a:lnTo>
                  <a:lnTo>
                    <a:pt x="1585021" y="212938"/>
                  </a:lnTo>
                  <a:cubicBezTo>
                    <a:pt x="1587919" y="137605"/>
                    <a:pt x="1570719" y="27105"/>
                    <a:pt x="1714294" y="20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93E698-3E43-40DC-82C2-AD79CF66C913}"/>
              </a:ext>
            </a:extLst>
          </p:cNvPr>
          <p:cNvGrpSpPr/>
          <p:nvPr/>
        </p:nvGrpSpPr>
        <p:grpSpPr>
          <a:xfrm>
            <a:off x="2225359" y="1749160"/>
            <a:ext cx="3103675" cy="1789117"/>
            <a:chOff x="838341" y="1459091"/>
            <a:chExt cx="3309902" cy="19079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0807F7-E84F-42B2-BF50-7D0E04CE43F2}"/>
                </a:ext>
              </a:extLst>
            </p:cNvPr>
            <p:cNvSpPr/>
            <p:nvPr/>
          </p:nvSpPr>
          <p:spPr>
            <a:xfrm>
              <a:off x="955120" y="1667270"/>
              <a:ext cx="2572266" cy="7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652C86-F305-4AC8-AE3C-B0B1909D99E1}"/>
                </a:ext>
              </a:extLst>
            </p:cNvPr>
            <p:cNvSpPr/>
            <p:nvPr/>
          </p:nvSpPr>
          <p:spPr>
            <a:xfrm rot="2968114">
              <a:off x="3158246" y="2377088"/>
              <a:ext cx="1907993" cy="7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837B37-846F-4418-A397-342E8A939F69}"/>
                </a:ext>
              </a:extLst>
            </p:cNvPr>
            <p:cNvSpPr/>
            <p:nvPr/>
          </p:nvSpPr>
          <p:spPr>
            <a:xfrm>
              <a:off x="838341" y="1600399"/>
              <a:ext cx="191960" cy="191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37" name="그룹 10">
            <a:extLst>
              <a:ext uri="{FF2B5EF4-FFF2-40B4-BE49-F238E27FC236}">
                <a16:creationId xmlns:a16="http://schemas.microsoft.com/office/drawing/2014/main" id="{B0654DBD-30D5-4379-B26D-FBE01D4FB8FB}"/>
              </a:ext>
            </a:extLst>
          </p:cNvPr>
          <p:cNvGrpSpPr/>
          <p:nvPr/>
        </p:nvGrpSpPr>
        <p:grpSpPr>
          <a:xfrm>
            <a:off x="2462463" y="1796253"/>
            <a:ext cx="2269839" cy="2088000"/>
            <a:chOff x="2462461" y="1796253"/>
            <a:chExt cx="1851414" cy="2088000"/>
          </a:xfrm>
        </p:grpSpPr>
        <p:sp>
          <p:nvSpPr>
            <p:cNvPr id="38" name="Rounded Rectangle 14">
              <a:extLst>
                <a:ext uri="{FF2B5EF4-FFF2-40B4-BE49-F238E27FC236}">
                  <a16:creationId xmlns:a16="http://schemas.microsoft.com/office/drawing/2014/main" id="{34E69735-7D4F-4BC2-887E-5BF2BF48AF5A}"/>
                </a:ext>
              </a:extLst>
            </p:cNvPr>
            <p:cNvSpPr/>
            <p:nvPr/>
          </p:nvSpPr>
          <p:spPr>
            <a:xfrm rot="5400000">
              <a:off x="2532454" y="1734703"/>
              <a:ext cx="133445" cy="273432"/>
            </a:xfrm>
            <a:custGeom>
              <a:avLst/>
              <a:gdLst/>
              <a:ahLst/>
              <a:cxnLst/>
              <a:rect l="l" t="t" r="r" b="b"/>
              <a:pathLst>
                <a:path w="142312" h="291601">
                  <a:moveTo>
                    <a:pt x="142312" y="0"/>
                  </a:moveTo>
                  <a:lnTo>
                    <a:pt x="142312" y="291601"/>
                  </a:lnTo>
                  <a:cubicBezTo>
                    <a:pt x="63311" y="290095"/>
                    <a:pt x="0" y="225341"/>
                    <a:pt x="0" y="145800"/>
                  </a:cubicBezTo>
                  <a:cubicBezTo>
                    <a:pt x="0" y="66260"/>
                    <a:pt x="63311" y="1506"/>
                    <a:pt x="14231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9" name="자유형: 도형 90">
              <a:extLst>
                <a:ext uri="{FF2B5EF4-FFF2-40B4-BE49-F238E27FC236}">
                  <a16:creationId xmlns:a16="http://schemas.microsoft.com/office/drawing/2014/main" id="{122DF3E7-7AFF-4441-B8D8-63500E2E3D58}"/>
                </a:ext>
              </a:extLst>
            </p:cNvPr>
            <p:cNvSpPr/>
            <p:nvPr/>
          </p:nvSpPr>
          <p:spPr>
            <a:xfrm flipH="1">
              <a:off x="2599581" y="1796253"/>
              <a:ext cx="1714294" cy="2088000"/>
            </a:xfrm>
            <a:custGeom>
              <a:avLst/>
              <a:gdLst>
                <a:gd name="connsiteX0" fmla="*/ 1714294 w 1714294"/>
                <a:gd name="connsiteY0" fmla="*/ 0 h 1905362"/>
                <a:gd name="connsiteX1" fmla="*/ 131707 w 1714294"/>
                <a:gd name="connsiteY1" fmla="*/ 8140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0 h 1905362"/>
                <a:gd name="connsiteX1" fmla="*/ 131707 w 1714294"/>
                <a:gd name="connsiteY1" fmla="*/ 3116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1908 h 1907270"/>
                <a:gd name="connsiteX1" fmla="*/ 131707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603196 w 1733743"/>
                <a:gd name="connsiteY9" fmla="*/ 166045 h 1907270"/>
                <a:gd name="connsiteX10" fmla="*/ 1733743 w 1733743"/>
                <a:gd name="connsiteY10" fmla="*/ 1908 h 1907270"/>
                <a:gd name="connsiteX0" fmla="*/ 1733743 w 1817187"/>
                <a:gd name="connsiteY0" fmla="*/ 1908 h 1907270"/>
                <a:gd name="connsiteX1" fmla="*/ 171253 w 1817187"/>
                <a:gd name="connsiteY1" fmla="*/ 0 h 1907270"/>
                <a:gd name="connsiteX2" fmla="*/ 23689 w 1817187"/>
                <a:gd name="connsiteY2" fmla="*/ 212832 h 1907270"/>
                <a:gd name="connsiteX3" fmla="*/ 19449 w 1817187"/>
                <a:gd name="connsiteY3" fmla="*/ 212832 h 1907270"/>
                <a:gd name="connsiteX4" fmla="*/ 19449 w 1817187"/>
                <a:gd name="connsiteY4" fmla="*/ 1585606 h 1907270"/>
                <a:gd name="connsiteX5" fmla="*/ 811959 w 1817187"/>
                <a:gd name="connsiteY5" fmla="*/ 1907270 h 1907270"/>
                <a:gd name="connsiteX6" fmla="*/ 1604470 w 1817187"/>
                <a:gd name="connsiteY6" fmla="*/ 1585606 h 1907270"/>
                <a:gd name="connsiteX7" fmla="*/ 1604470 w 1817187"/>
                <a:gd name="connsiteY7" fmla="*/ 212832 h 1907270"/>
                <a:gd name="connsiteX8" fmla="*/ 1603696 w 1817187"/>
                <a:gd name="connsiteY8" fmla="*/ 212832 h 1907270"/>
                <a:gd name="connsiteX9" fmla="*/ 1733743 w 1817187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593647 w 1733743"/>
                <a:gd name="connsiteY8" fmla="*/ 167614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4240 w 1714294"/>
                <a:gd name="connsiteY2" fmla="*/ 212832 h 1907270"/>
                <a:gd name="connsiteX3" fmla="*/ 0 w 1714294"/>
                <a:gd name="connsiteY3" fmla="*/ 212832 h 1907270"/>
                <a:gd name="connsiteX4" fmla="*/ 0 w 1714294"/>
                <a:gd name="connsiteY4" fmla="*/ 1585606 h 1907270"/>
                <a:gd name="connsiteX5" fmla="*/ 792510 w 1714294"/>
                <a:gd name="connsiteY5" fmla="*/ 1907270 h 1907270"/>
                <a:gd name="connsiteX6" fmla="*/ 1585021 w 1714294"/>
                <a:gd name="connsiteY6" fmla="*/ 1585606 h 1907270"/>
                <a:gd name="connsiteX7" fmla="*/ 1585021 w 1714294"/>
                <a:gd name="connsiteY7" fmla="*/ 212832 h 1907270"/>
                <a:gd name="connsiteX8" fmla="*/ 1714294 w 1714294"/>
                <a:gd name="connsiteY8" fmla="*/ 1908 h 1907270"/>
                <a:gd name="connsiteX0" fmla="*/ 1714294 w 1714294"/>
                <a:gd name="connsiteY0" fmla="*/ 2010 h 1907372"/>
                <a:gd name="connsiteX1" fmla="*/ 15180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9318 w 1719318"/>
                <a:gd name="connsiteY0" fmla="*/ 2010 h 1907372"/>
                <a:gd name="connsiteX1" fmla="*/ 217118 w 1719318"/>
                <a:gd name="connsiteY1" fmla="*/ 102 h 1907372"/>
                <a:gd name="connsiteX2" fmla="*/ 9264 w 1719318"/>
                <a:gd name="connsiteY2" fmla="*/ 212934 h 1907372"/>
                <a:gd name="connsiteX3" fmla="*/ 0 w 1719318"/>
                <a:gd name="connsiteY3" fmla="*/ 152644 h 1907372"/>
                <a:gd name="connsiteX4" fmla="*/ 5024 w 1719318"/>
                <a:gd name="connsiteY4" fmla="*/ 1585708 h 1907372"/>
                <a:gd name="connsiteX5" fmla="*/ 797534 w 1719318"/>
                <a:gd name="connsiteY5" fmla="*/ 1907372 h 1907372"/>
                <a:gd name="connsiteX6" fmla="*/ 1590045 w 1719318"/>
                <a:gd name="connsiteY6" fmla="*/ 1585708 h 1907372"/>
                <a:gd name="connsiteX7" fmla="*/ 1590045 w 1719318"/>
                <a:gd name="connsiteY7" fmla="*/ 212934 h 1907372"/>
                <a:gd name="connsiteX8" fmla="*/ 1719318 w 1719318"/>
                <a:gd name="connsiteY8" fmla="*/ 2010 h 1907372"/>
                <a:gd name="connsiteX0" fmla="*/ 1854970 w 1854970"/>
                <a:gd name="connsiteY0" fmla="*/ 2010 h 1907372"/>
                <a:gd name="connsiteX1" fmla="*/ 352770 w 1854970"/>
                <a:gd name="connsiteY1" fmla="*/ 102 h 1907372"/>
                <a:gd name="connsiteX2" fmla="*/ 144916 w 1854970"/>
                <a:gd name="connsiteY2" fmla="*/ 212934 h 1907372"/>
                <a:gd name="connsiteX3" fmla="*/ 0 w 1854970"/>
                <a:gd name="connsiteY3" fmla="*/ 172741 h 1907372"/>
                <a:gd name="connsiteX4" fmla="*/ 140676 w 1854970"/>
                <a:gd name="connsiteY4" fmla="*/ 1585708 h 1907372"/>
                <a:gd name="connsiteX5" fmla="*/ 933186 w 1854970"/>
                <a:gd name="connsiteY5" fmla="*/ 1907372 h 1907372"/>
                <a:gd name="connsiteX6" fmla="*/ 1725697 w 1854970"/>
                <a:gd name="connsiteY6" fmla="*/ 1585708 h 1907372"/>
                <a:gd name="connsiteX7" fmla="*/ 1725697 w 1854970"/>
                <a:gd name="connsiteY7" fmla="*/ 212934 h 1907372"/>
                <a:gd name="connsiteX8" fmla="*/ 1854970 w 1854970"/>
                <a:gd name="connsiteY8" fmla="*/ 2010 h 1907372"/>
                <a:gd name="connsiteX0" fmla="*/ 1854970 w 1854970"/>
                <a:gd name="connsiteY0" fmla="*/ 2043 h 1907405"/>
                <a:gd name="connsiteX1" fmla="*/ 352770 w 1854970"/>
                <a:gd name="connsiteY1" fmla="*/ 135 h 1907405"/>
                <a:gd name="connsiteX2" fmla="*/ 144916 w 1854970"/>
                <a:gd name="connsiteY2" fmla="*/ 212967 h 1907405"/>
                <a:gd name="connsiteX3" fmla="*/ 0 w 1854970"/>
                <a:gd name="connsiteY3" fmla="*/ 172774 h 1907405"/>
                <a:gd name="connsiteX4" fmla="*/ 140676 w 1854970"/>
                <a:gd name="connsiteY4" fmla="*/ 1585741 h 1907405"/>
                <a:gd name="connsiteX5" fmla="*/ 933186 w 1854970"/>
                <a:gd name="connsiteY5" fmla="*/ 1907405 h 1907405"/>
                <a:gd name="connsiteX6" fmla="*/ 1725697 w 1854970"/>
                <a:gd name="connsiteY6" fmla="*/ 1585741 h 1907405"/>
                <a:gd name="connsiteX7" fmla="*/ 1725697 w 1854970"/>
                <a:gd name="connsiteY7" fmla="*/ 212967 h 1907405"/>
                <a:gd name="connsiteX8" fmla="*/ 1854970 w 1854970"/>
                <a:gd name="connsiteY8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294" h="1907376">
                  <a:moveTo>
                    <a:pt x="1714294" y="2014"/>
                  </a:moveTo>
                  <a:lnTo>
                    <a:pt x="212094" y="106"/>
                  </a:lnTo>
                  <a:cubicBezTo>
                    <a:pt x="-22673" y="-4933"/>
                    <a:pt x="4419" y="172442"/>
                    <a:pt x="4240" y="212938"/>
                  </a:cubicBezTo>
                  <a:cubicBezTo>
                    <a:pt x="2827" y="670529"/>
                    <a:pt x="1413" y="1128121"/>
                    <a:pt x="0" y="1585712"/>
                  </a:cubicBezTo>
                  <a:lnTo>
                    <a:pt x="792510" y="1907376"/>
                  </a:lnTo>
                  <a:lnTo>
                    <a:pt x="1585021" y="1585712"/>
                  </a:lnTo>
                  <a:lnTo>
                    <a:pt x="1585021" y="212938"/>
                  </a:lnTo>
                  <a:cubicBezTo>
                    <a:pt x="1587919" y="137605"/>
                    <a:pt x="1570719" y="27105"/>
                    <a:pt x="1714294" y="20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1A5EEB3-5BBF-436E-B9DB-6749457157C0}"/>
              </a:ext>
            </a:extLst>
          </p:cNvPr>
          <p:cNvGrpSpPr/>
          <p:nvPr/>
        </p:nvGrpSpPr>
        <p:grpSpPr>
          <a:xfrm flipH="1" flipV="1">
            <a:off x="6369723" y="1893397"/>
            <a:ext cx="3793510" cy="590077"/>
            <a:chOff x="1060740" y="1178376"/>
            <a:chExt cx="4045580" cy="62929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93A418C-ADB5-441C-973A-FE4E8CA62EE9}"/>
                </a:ext>
              </a:extLst>
            </p:cNvPr>
            <p:cNvSpPr/>
            <p:nvPr/>
          </p:nvSpPr>
          <p:spPr>
            <a:xfrm>
              <a:off x="1095924" y="1667274"/>
              <a:ext cx="2418705" cy="72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DEA27-A8D8-4FC6-93F6-2462988C726E}"/>
                </a:ext>
              </a:extLst>
            </p:cNvPr>
            <p:cNvSpPr/>
            <p:nvPr/>
          </p:nvSpPr>
          <p:spPr>
            <a:xfrm rot="8732331">
              <a:off x="3342320" y="1178376"/>
              <a:ext cx="1764000" cy="72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2865962-FA14-428E-91DF-3D65C0C41869}"/>
                </a:ext>
              </a:extLst>
            </p:cNvPr>
            <p:cNvSpPr/>
            <p:nvPr/>
          </p:nvSpPr>
          <p:spPr>
            <a:xfrm>
              <a:off x="1060740" y="1615705"/>
              <a:ext cx="191961" cy="1919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4" name="그룹 8">
            <a:extLst>
              <a:ext uri="{FF2B5EF4-FFF2-40B4-BE49-F238E27FC236}">
                <a16:creationId xmlns:a16="http://schemas.microsoft.com/office/drawing/2014/main" id="{B8CA9085-3B38-4999-86E8-3C1E3C9E12D9}"/>
              </a:ext>
            </a:extLst>
          </p:cNvPr>
          <p:cNvGrpSpPr/>
          <p:nvPr/>
        </p:nvGrpSpPr>
        <p:grpSpPr>
          <a:xfrm>
            <a:off x="7897775" y="1821070"/>
            <a:ext cx="1920257" cy="2088000"/>
            <a:chOff x="7966616" y="1821070"/>
            <a:chExt cx="1851414" cy="2088000"/>
          </a:xfrm>
        </p:grpSpPr>
        <p:sp>
          <p:nvSpPr>
            <p:cNvPr id="45" name="Rounded Rectangle 14">
              <a:extLst>
                <a:ext uri="{FF2B5EF4-FFF2-40B4-BE49-F238E27FC236}">
                  <a16:creationId xmlns:a16="http://schemas.microsoft.com/office/drawing/2014/main" id="{2CDA5569-51AB-4BDE-9B0B-6A0991178CBC}"/>
                </a:ext>
              </a:extLst>
            </p:cNvPr>
            <p:cNvSpPr/>
            <p:nvPr/>
          </p:nvSpPr>
          <p:spPr>
            <a:xfrm rot="5400000">
              <a:off x="8036609" y="1759520"/>
              <a:ext cx="133445" cy="273432"/>
            </a:xfrm>
            <a:custGeom>
              <a:avLst/>
              <a:gdLst/>
              <a:ahLst/>
              <a:cxnLst/>
              <a:rect l="l" t="t" r="r" b="b"/>
              <a:pathLst>
                <a:path w="142312" h="291601">
                  <a:moveTo>
                    <a:pt x="142312" y="0"/>
                  </a:moveTo>
                  <a:lnTo>
                    <a:pt x="142312" y="291601"/>
                  </a:lnTo>
                  <a:cubicBezTo>
                    <a:pt x="63311" y="290095"/>
                    <a:pt x="0" y="225341"/>
                    <a:pt x="0" y="145800"/>
                  </a:cubicBezTo>
                  <a:cubicBezTo>
                    <a:pt x="0" y="66260"/>
                    <a:pt x="63311" y="1506"/>
                    <a:pt x="142312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6" name="자유형: 도형 83">
              <a:extLst>
                <a:ext uri="{FF2B5EF4-FFF2-40B4-BE49-F238E27FC236}">
                  <a16:creationId xmlns:a16="http://schemas.microsoft.com/office/drawing/2014/main" id="{180CB5B1-CDBE-4268-8FF7-59CA24A39F71}"/>
                </a:ext>
              </a:extLst>
            </p:cNvPr>
            <p:cNvSpPr/>
            <p:nvPr/>
          </p:nvSpPr>
          <p:spPr>
            <a:xfrm flipH="1">
              <a:off x="8103736" y="1821070"/>
              <a:ext cx="1714294" cy="2088000"/>
            </a:xfrm>
            <a:custGeom>
              <a:avLst/>
              <a:gdLst>
                <a:gd name="connsiteX0" fmla="*/ 1714294 w 1714294"/>
                <a:gd name="connsiteY0" fmla="*/ 0 h 1905362"/>
                <a:gd name="connsiteX1" fmla="*/ 131707 w 1714294"/>
                <a:gd name="connsiteY1" fmla="*/ 8140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0 h 1905362"/>
                <a:gd name="connsiteX1" fmla="*/ 131707 w 1714294"/>
                <a:gd name="connsiteY1" fmla="*/ 3116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1908 h 1907270"/>
                <a:gd name="connsiteX1" fmla="*/ 131707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603196 w 1733743"/>
                <a:gd name="connsiteY9" fmla="*/ 166045 h 1907270"/>
                <a:gd name="connsiteX10" fmla="*/ 1733743 w 1733743"/>
                <a:gd name="connsiteY10" fmla="*/ 1908 h 1907270"/>
                <a:gd name="connsiteX0" fmla="*/ 1733743 w 1817187"/>
                <a:gd name="connsiteY0" fmla="*/ 1908 h 1907270"/>
                <a:gd name="connsiteX1" fmla="*/ 171253 w 1817187"/>
                <a:gd name="connsiteY1" fmla="*/ 0 h 1907270"/>
                <a:gd name="connsiteX2" fmla="*/ 23689 w 1817187"/>
                <a:gd name="connsiteY2" fmla="*/ 212832 h 1907270"/>
                <a:gd name="connsiteX3" fmla="*/ 19449 w 1817187"/>
                <a:gd name="connsiteY3" fmla="*/ 212832 h 1907270"/>
                <a:gd name="connsiteX4" fmla="*/ 19449 w 1817187"/>
                <a:gd name="connsiteY4" fmla="*/ 1585606 h 1907270"/>
                <a:gd name="connsiteX5" fmla="*/ 811959 w 1817187"/>
                <a:gd name="connsiteY5" fmla="*/ 1907270 h 1907270"/>
                <a:gd name="connsiteX6" fmla="*/ 1604470 w 1817187"/>
                <a:gd name="connsiteY6" fmla="*/ 1585606 h 1907270"/>
                <a:gd name="connsiteX7" fmla="*/ 1604470 w 1817187"/>
                <a:gd name="connsiteY7" fmla="*/ 212832 h 1907270"/>
                <a:gd name="connsiteX8" fmla="*/ 1603696 w 1817187"/>
                <a:gd name="connsiteY8" fmla="*/ 212832 h 1907270"/>
                <a:gd name="connsiteX9" fmla="*/ 1733743 w 1817187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593647 w 1733743"/>
                <a:gd name="connsiteY8" fmla="*/ 167614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4240 w 1714294"/>
                <a:gd name="connsiteY2" fmla="*/ 212832 h 1907270"/>
                <a:gd name="connsiteX3" fmla="*/ 0 w 1714294"/>
                <a:gd name="connsiteY3" fmla="*/ 212832 h 1907270"/>
                <a:gd name="connsiteX4" fmla="*/ 0 w 1714294"/>
                <a:gd name="connsiteY4" fmla="*/ 1585606 h 1907270"/>
                <a:gd name="connsiteX5" fmla="*/ 792510 w 1714294"/>
                <a:gd name="connsiteY5" fmla="*/ 1907270 h 1907270"/>
                <a:gd name="connsiteX6" fmla="*/ 1585021 w 1714294"/>
                <a:gd name="connsiteY6" fmla="*/ 1585606 h 1907270"/>
                <a:gd name="connsiteX7" fmla="*/ 1585021 w 1714294"/>
                <a:gd name="connsiteY7" fmla="*/ 212832 h 1907270"/>
                <a:gd name="connsiteX8" fmla="*/ 1714294 w 1714294"/>
                <a:gd name="connsiteY8" fmla="*/ 1908 h 1907270"/>
                <a:gd name="connsiteX0" fmla="*/ 1714294 w 1714294"/>
                <a:gd name="connsiteY0" fmla="*/ 2010 h 1907372"/>
                <a:gd name="connsiteX1" fmla="*/ 15180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9318 w 1719318"/>
                <a:gd name="connsiteY0" fmla="*/ 2010 h 1907372"/>
                <a:gd name="connsiteX1" fmla="*/ 217118 w 1719318"/>
                <a:gd name="connsiteY1" fmla="*/ 102 h 1907372"/>
                <a:gd name="connsiteX2" fmla="*/ 9264 w 1719318"/>
                <a:gd name="connsiteY2" fmla="*/ 212934 h 1907372"/>
                <a:gd name="connsiteX3" fmla="*/ 0 w 1719318"/>
                <a:gd name="connsiteY3" fmla="*/ 152644 h 1907372"/>
                <a:gd name="connsiteX4" fmla="*/ 5024 w 1719318"/>
                <a:gd name="connsiteY4" fmla="*/ 1585708 h 1907372"/>
                <a:gd name="connsiteX5" fmla="*/ 797534 w 1719318"/>
                <a:gd name="connsiteY5" fmla="*/ 1907372 h 1907372"/>
                <a:gd name="connsiteX6" fmla="*/ 1590045 w 1719318"/>
                <a:gd name="connsiteY6" fmla="*/ 1585708 h 1907372"/>
                <a:gd name="connsiteX7" fmla="*/ 1590045 w 1719318"/>
                <a:gd name="connsiteY7" fmla="*/ 212934 h 1907372"/>
                <a:gd name="connsiteX8" fmla="*/ 1719318 w 1719318"/>
                <a:gd name="connsiteY8" fmla="*/ 2010 h 1907372"/>
                <a:gd name="connsiteX0" fmla="*/ 1854970 w 1854970"/>
                <a:gd name="connsiteY0" fmla="*/ 2010 h 1907372"/>
                <a:gd name="connsiteX1" fmla="*/ 352770 w 1854970"/>
                <a:gd name="connsiteY1" fmla="*/ 102 h 1907372"/>
                <a:gd name="connsiteX2" fmla="*/ 144916 w 1854970"/>
                <a:gd name="connsiteY2" fmla="*/ 212934 h 1907372"/>
                <a:gd name="connsiteX3" fmla="*/ 0 w 1854970"/>
                <a:gd name="connsiteY3" fmla="*/ 172741 h 1907372"/>
                <a:gd name="connsiteX4" fmla="*/ 140676 w 1854970"/>
                <a:gd name="connsiteY4" fmla="*/ 1585708 h 1907372"/>
                <a:gd name="connsiteX5" fmla="*/ 933186 w 1854970"/>
                <a:gd name="connsiteY5" fmla="*/ 1907372 h 1907372"/>
                <a:gd name="connsiteX6" fmla="*/ 1725697 w 1854970"/>
                <a:gd name="connsiteY6" fmla="*/ 1585708 h 1907372"/>
                <a:gd name="connsiteX7" fmla="*/ 1725697 w 1854970"/>
                <a:gd name="connsiteY7" fmla="*/ 212934 h 1907372"/>
                <a:gd name="connsiteX8" fmla="*/ 1854970 w 1854970"/>
                <a:gd name="connsiteY8" fmla="*/ 2010 h 1907372"/>
                <a:gd name="connsiteX0" fmla="*/ 1854970 w 1854970"/>
                <a:gd name="connsiteY0" fmla="*/ 2043 h 1907405"/>
                <a:gd name="connsiteX1" fmla="*/ 352770 w 1854970"/>
                <a:gd name="connsiteY1" fmla="*/ 135 h 1907405"/>
                <a:gd name="connsiteX2" fmla="*/ 144916 w 1854970"/>
                <a:gd name="connsiteY2" fmla="*/ 212967 h 1907405"/>
                <a:gd name="connsiteX3" fmla="*/ 0 w 1854970"/>
                <a:gd name="connsiteY3" fmla="*/ 172774 h 1907405"/>
                <a:gd name="connsiteX4" fmla="*/ 140676 w 1854970"/>
                <a:gd name="connsiteY4" fmla="*/ 1585741 h 1907405"/>
                <a:gd name="connsiteX5" fmla="*/ 933186 w 1854970"/>
                <a:gd name="connsiteY5" fmla="*/ 1907405 h 1907405"/>
                <a:gd name="connsiteX6" fmla="*/ 1725697 w 1854970"/>
                <a:gd name="connsiteY6" fmla="*/ 1585741 h 1907405"/>
                <a:gd name="connsiteX7" fmla="*/ 1725697 w 1854970"/>
                <a:gd name="connsiteY7" fmla="*/ 212967 h 1907405"/>
                <a:gd name="connsiteX8" fmla="*/ 1854970 w 1854970"/>
                <a:gd name="connsiteY8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294" h="1907376">
                  <a:moveTo>
                    <a:pt x="1714294" y="2014"/>
                  </a:moveTo>
                  <a:lnTo>
                    <a:pt x="212094" y="106"/>
                  </a:lnTo>
                  <a:cubicBezTo>
                    <a:pt x="-22673" y="-4933"/>
                    <a:pt x="4419" y="172442"/>
                    <a:pt x="4240" y="212938"/>
                  </a:cubicBezTo>
                  <a:cubicBezTo>
                    <a:pt x="2827" y="670529"/>
                    <a:pt x="1413" y="1128121"/>
                    <a:pt x="0" y="1585712"/>
                  </a:cubicBezTo>
                  <a:lnTo>
                    <a:pt x="792510" y="1907376"/>
                  </a:lnTo>
                  <a:lnTo>
                    <a:pt x="1585021" y="1585712"/>
                  </a:lnTo>
                  <a:lnTo>
                    <a:pt x="1585021" y="212938"/>
                  </a:lnTo>
                  <a:cubicBezTo>
                    <a:pt x="1587919" y="137605"/>
                    <a:pt x="1570719" y="27105"/>
                    <a:pt x="1714294" y="20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E7FCE-10DA-493F-A597-A517EAA63FBC}"/>
              </a:ext>
            </a:extLst>
          </p:cNvPr>
          <p:cNvGrpSpPr/>
          <p:nvPr/>
        </p:nvGrpSpPr>
        <p:grpSpPr>
          <a:xfrm rot="2700000">
            <a:off x="5328889" y="1997840"/>
            <a:ext cx="1526674" cy="3933622"/>
            <a:chOff x="2131996" y="1116515"/>
            <a:chExt cx="1928194" cy="49681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Oval 17">
              <a:extLst>
                <a:ext uri="{FF2B5EF4-FFF2-40B4-BE49-F238E27FC236}">
                  <a16:creationId xmlns:a16="http://schemas.microsoft.com/office/drawing/2014/main" id="{C5070811-FAC2-42EB-A45F-66B777C05ADF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17">
              <a:extLst>
                <a:ext uri="{FF2B5EF4-FFF2-40B4-BE49-F238E27FC236}">
                  <a16:creationId xmlns:a16="http://schemas.microsoft.com/office/drawing/2014/main" id="{49A55D96-EABB-4357-95BB-32349F2BF430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1A067D7-9BE9-49D2-8EC7-3D4A0D8381E6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DC86DFD-E64D-4B26-BFCD-ECE5AC7BE1EA}"/>
              </a:ext>
            </a:extLst>
          </p:cNvPr>
          <p:cNvSpPr txBox="1"/>
          <p:nvPr/>
        </p:nvSpPr>
        <p:spPr>
          <a:xfrm>
            <a:off x="3332853" y="1796253"/>
            <a:ext cx="90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3FBB20F-E55D-4724-AFC0-809F2F6CEBCE}"/>
              </a:ext>
            </a:extLst>
          </p:cNvPr>
          <p:cNvGrpSpPr/>
          <p:nvPr/>
        </p:nvGrpSpPr>
        <p:grpSpPr>
          <a:xfrm>
            <a:off x="2759083" y="2421667"/>
            <a:ext cx="1997613" cy="1235665"/>
            <a:chOff x="2216843" y="4193275"/>
            <a:chExt cx="3896230" cy="131777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1FD975-6823-4856-9EEC-434A4AE9476D}"/>
                </a:ext>
              </a:extLst>
            </p:cNvPr>
            <p:cNvSpPr txBox="1"/>
            <p:nvPr/>
          </p:nvSpPr>
          <p:spPr>
            <a:xfrm>
              <a:off x="2216843" y="4624832"/>
              <a:ext cx="3896230" cy="886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Modélisation des classes, des attributs des relations entre les objets du système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96166F-5782-4497-ADA1-D3EFCAB7BB65}"/>
                </a:ext>
              </a:extLst>
            </p:cNvPr>
            <p:cNvSpPr txBox="1"/>
            <p:nvPr/>
          </p:nvSpPr>
          <p:spPr>
            <a:xfrm>
              <a:off x="3093390" y="4193275"/>
              <a:ext cx="2336964" cy="39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CLASS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0130037-3CD2-4251-9522-D742EC1EB795}"/>
              </a:ext>
            </a:extLst>
          </p:cNvPr>
          <p:cNvSpPr txBox="1"/>
          <p:nvPr/>
        </p:nvSpPr>
        <p:spPr>
          <a:xfrm>
            <a:off x="1821761" y="3952502"/>
            <a:ext cx="90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F951317-2CEA-4CFB-B66B-3B813461BA39}"/>
              </a:ext>
            </a:extLst>
          </p:cNvPr>
          <p:cNvGrpSpPr/>
          <p:nvPr/>
        </p:nvGrpSpPr>
        <p:grpSpPr>
          <a:xfrm>
            <a:off x="1325931" y="4553811"/>
            <a:ext cx="1846756" cy="1200329"/>
            <a:chOff x="1918351" y="4169172"/>
            <a:chExt cx="3601992" cy="128008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57329FE-7361-42B2-85D1-C0DCC3F7A03B}"/>
                </a:ext>
              </a:extLst>
            </p:cNvPr>
            <p:cNvSpPr txBox="1"/>
            <p:nvPr/>
          </p:nvSpPr>
          <p:spPr>
            <a:xfrm>
              <a:off x="2275670" y="4563045"/>
              <a:ext cx="2830522" cy="886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Les relations fonctionnelles entre les acteurs et le système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EB540E-3CB2-41E2-8369-08592846A95E}"/>
                </a:ext>
              </a:extLst>
            </p:cNvPr>
            <p:cNvSpPr txBox="1"/>
            <p:nvPr/>
          </p:nvSpPr>
          <p:spPr>
            <a:xfrm>
              <a:off x="1918351" y="4169172"/>
              <a:ext cx="3601992" cy="39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USE CASE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A60E72A-1AC7-482D-ADAD-4A84F1209F08}"/>
              </a:ext>
            </a:extLst>
          </p:cNvPr>
          <p:cNvSpPr txBox="1"/>
          <p:nvPr/>
        </p:nvSpPr>
        <p:spPr>
          <a:xfrm>
            <a:off x="8499296" y="1804696"/>
            <a:ext cx="90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F03353-4076-4215-8868-4302BCE3839D}"/>
              </a:ext>
            </a:extLst>
          </p:cNvPr>
          <p:cNvGrpSpPr/>
          <p:nvPr/>
        </p:nvGrpSpPr>
        <p:grpSpPr>
          <a:xfrm>
            <a:off x="8151965" y="2421667"/>
            <a:ext cx="1666068" cy="1330845"/>
            <a:chOff x="2149985" y="4165430"/>
            <a:chExt cx="3859287" cy="141927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2BDFAA-F57D-4550-8DE0-807E4AB7C65B}"/>
                </a:ext>
              </a:extLst>
            </p:cNvPr>
            <p:cNvSpPr txBox="1"/>
            <p:nvPr/>
          </p:nvSpPr>
          <p:spPr>
            <a:xfrm>
              <a:off x="2312912" y="4501556"/>
              <a:ext cx="3696358" cy="1083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Identification du comportement des objets de classes au cours des interactions.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A4E9DE-B41E-465D-957B-F84B3BBAE4EC}"/>
                </a:ext>
              </a:extLst>
            </p:cNvPr>
            <p:cNvSpPr txBox="1"/>
            <p:nvPr/>
          </p:nvSpPr>
          <p:spPr>
            <a:xfrm>
              <a:off x="2149985" y="4165430"/>
              <a:ext cx="3859287" cy="39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SEQUENCE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E3FAA4-F895-FCB3-7463-68B5D8FDCC85}"/>
              </a:ext>
            </a:extLst>
          </p:cNvPr>
          <p:cNvGrpSpPr/>
          <p:nvPr/>
        </p:nvGrpSpPr>
        <p:grpSpPr>
          <a:xfrm>
            <a:off x="0" y="102488"/>
            <a:ext cx="958096" cy="682858"/>
            <a:chOff x="5849832" y="697495"/>
            <a:chExt cx="958096" cy="68285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3E45981-E64C-41C7-7E78-F03E9A3B65CA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3776CB7-69C1-4267-29F4-0FB2C190C430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A7280-DF21-604E-87DE-8A9F17AE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69" y="755312"/>
            <a:ext cx="9653062" cy="59294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0A43CC-EA51-C889-E569-745F52744E22}"/>
              </a:ext>
            </a:extLst>
          </p:cNvPr>
          <p:cNvSpPr/>
          <p:nvPr/>
        </p:nvSpPr>
        <p:spPr>
          <a:xfrm>
            <a:off x="3148247" y="-75415"/>
            <a:ext cx="58955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 DIAGRAM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1B7E1B-3F70-82F4-96EF-771EDE6479BD}"/>
              </a:ext>
            </a:extLst>
          </p:cNvPr>
          <p:cNvGrpSpPr/>
          <p:nvPr/>
        </p:nvGrpSpPr>
        <p:grpSpPr>
          <a:xfrm>
            <a:off x="0" y="102488"/>
            <a:ext cx="958096" cy="682858"/>
            <a:chOff x="5849832" y="697495"/>
            <a:chExt cx="958096" cy="6828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670222-102D-9AF6-044D-54B16CECAAA1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286F5A-51B2-B3AF-A4E5-53A9E74D18A1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03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42B7B2-EBFC-056B-10C6-EF05E5D2913A}"/>
              </a:ext>
            </a:extLst>
          </p:cNvPr>
          <p:cNvSpPr/>
          <p:nvPr/>
        </p:nvSpPr>
        <p:spPr>
          <a:xfrm>
            <a:off x="3148248" y="-84842"/>
            <a:ext cx="58955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DIAGRAM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4225009-C9DA-65EA-B62C-F3DC2557243A}"/>
              </a:ext>
            </a:extLst>
          </p:cNvPr>
          <p:cNvGrpSpPr/>
          <p:nvPr/>
        </p:nvGrpSpPr>
        <p:grpSpPr>
          <a:xfrm>
            <a:off x="502027" y="1110882"/>
            <a:ext cx="1770704" cy="1538427"/>
            <a:chOff x="852262" y="393895"/>
            <a:chExt cx="2301870" cy="224650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8BE1071-C650-9DA9-C43D-FDED9232EE89}"/>
                </a:ext>
              </a:extLst>
            </p:cNvPr>
            <p:cNvGrpSpPr/>
            <p:nvPr/>
          </p:nvGrpSpPr>
          <p:grpSpPr>
            <a:xfrm>
              <a:off x="869545" y="393895"/>
              <a:ext cx="2284587" cy="2246506"/>
              <a:chOff x="179109" y="1358544"/>
              <a:chExt cx="1993489" cy="274368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30F4044-856B-79C2-9736-56352C7175BB}"/>
                  </a:ext>
                </a:extLst>
              </p:cNvPr>
              <p:cNvGrpSpPr/>
              <p:nvPr/>
            </p:nvGrpSpPr>
            <p:grpSpPr>
              <a:xfrm>
                <a:off x="179109" y="1406165"/>
                <a:ext cx="1979629" cy="2696066"/>
                <a:chOff x="2064470" y="1593130"/>
                <a:chExt cx="1979629" cy="269606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ED42FCB-3F8F-6D75-8DE4-051B4E72B50F}"/>
                    </a:ext>
                  </a:extLst>
                </p:cNvPr>
                <p:cNvSpPr/>
                <p:nvPr/>
              </p:nvSpPr>
              <p:spPr>
                <a:xfrm>
                  <a:off x="2064470" y="1593130"/>
                  <a:ext cx="1979629" cy="269606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90C5EDE-E58B-B45B-AFA5-C681233EB26A}"/>
                    </a:ext>
                  </a:extLst>
                </p:cNvPr>
                <p:cNvCxnSpPr/>
                <p:nvPr/>
              </p:nvCxnSpPr>
              <p:spPr>
                <a:xfrm>
                  <a:off x="2064470" y="2054692"/>
                  <a:ext cx="197962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106339-3970-0E15-7F53-29ECC3A8104D}"/>
                  </a:ext>
                </a:extLst>
              </p:cNvPr>
              <p:cNvSpPr txBox="1"/>
              <p:nvPr/>
            </p:nvSpPr>
            <p:spPr>
              <a:xfrm>
                <a:off x="192969" y="1358544"/>
                <a:ext cx="1979629" cy="49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Register</a:t>
                </a:r>
                <a:endPara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EC5200-AC4E-BBEC-3128-B9745B9F1005}"/>
                </a:ext>
              </a:extLst>
            </p:cNvPr>
            <p:cNvCxnSpPr>
              <a:cxnSpLocks/>
            </p:cNvCxnSpPr>
            <p:nvPr/>
          </p:nvCxnSpPr>
          <p:spPr>
            <a:xfrm>
              <a:off x="852262" y="2236444"/>
              <a:ext cx="228598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3F8DEA-B495-27B0-F1B4-A419E2E5E099}"/>
                </a:ext>
              </a:extLst>
            </p:cNvPr>
            <p:cNvSpPr txBox="1"/>
            <p:nvPr/>
          </p:nvSpPr>
          <p:spPr>
            <a:xfrm>
              <a:off x="901315" y="880729"/>
              <a:ext cx="2236933" cy="121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Username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: string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Email: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Password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Role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: string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519662F-3C89-E414-02CE-AD2E18D69E6E}"/>
                </a:ext>
              </a:extLst>
            </p:cNvPr>
            <p:cNvSpPr txBox="1"/>
            <p:nvPr/>
          </p:nvSpPr>
          <p:spPr>
            <a:xfrm>
              <a:off x="933074" y="2209773"/>
              <a:ext cx="1726955" cy="40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Register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0E92A97-B02B-9FDF-9A12-930BBA6D23CB}"/>
              </a:ext>
            </a:extLst>
          </p:cNvPr>
          <p:cNvGrpSpPr/>
          <p:nvPr/>
        </p:nvGrpSpPr>
        <p:grpSpPr>
          <a:xfrm>
            <a:off x="6142069" y="3517573"/>
            <a:ext cx="1911049" cy="1682053"/>
            <a:chOff x="4985552" y="857801"/>
            <a:chExt cx="2579797" cy="271615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CE0F73-88F0-E68F-F3A3-8406692151AF}"/>
                </a:ext>
              </a:extLst>
            </p:cNvPr>
            <p:cNvSpPr/>
            <p:nvPr/>
          </p:nvSpPr>
          <p:spPr>
            <a:xfrm>
              <a:off x="4985552" y="871671"/>
              <a:ext cx="2579796" cy="264963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190B518-EE21-1C7A-7A80-9414986DCF35}"/>
                </a:ext>
              </a:extLst>
            </p:cNvPr>
            <p:cNvCxnSpPr>
              <a:cxnSpLocks/>
            </p:cNvCxnSpPr>
            <p:nvPr/>
          </p:nvCxnSpPr>
          <p:spPr>
            <a:xfrm>
              <a:off x="4985552" y="1275094"/>
              <a:ext cx="25797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023BF8-1DAB-4899-DC00-8CC980962DEE}"/>
                </a:ext>
              </a:extLst>
            </p:cNvPr>
            <p:cNvSpPr txBox="1"/>
            <p:nvPr/>
          </p:nvSpPr>
          <p:spPr>
            <a:xfrm>
              <a:off x="4985552" y="857801"/>
              <a:ext cx="2579796" cy="447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Propriété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E6AA3F-1603-B00C-B918-CF5E8F75EF07}"/>
                </a:ext>
              </a:extLst>
            </p:cNvPr>
            <p:cNvSpPr txBox="1"/>
            <p:nvPr/>
          </p:nvSpPr>
          <p:spPr>
            <a:xfrm>
              <a:off x="5076684" y="1224038"/>
              <a:ext cx="2488665" cy="134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Name: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Type: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Location: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Superficie: Varchar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7DF26A-AE2A-2FCA-B7CC-BBC30443106E}"/>
                </a:ext>
              </a:extLst>
            </p:cNvPr>
            <p:cNvCxnSpPr>
              <a:cxnSpLocks/>
            </p:cNvCxnSpPr>
            <p:nvPr/>
          </p:nvCxnSpPr>
          <p:spPr>
            <a:xfrm>
              <a:off x="4985552" y="2537349"/>
              <a:ext cx="25797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B4BE3A-1B95-6FC4-67B5-2D9FC9FC2E2A}"/>
                </a:ext>
              </a:extLst>
            </p:cNvPr>
            <p:cNvSpPr txBox="1"/>
            <p:nvPr/>
          </p:nvSpPr>
          <p:spPr>
            <a:xfrm>
              <a:off x="5066361" y="2530270"/>
              <a:ext cx="2117883" cy="104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Ajouter()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Modifier()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Supprimer()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63792C5-ABEC-5CD1-0BAB-C98DEBA262B1}"/>
              </a:ext>
            </a:extLst>
          </p:cNvPr>
          <p:cNvGrpSpPr/>
          <p:nvPr/>
        </p:nvGrpSpPr>
        <p:grpSpPr>
          <a:xfrm>
            <a:off x="3957439" y="4497741"/>
            <a:ext cx="1961043" cy="1338562"/>
            <a:chOff x="6942699" y="4099353"/>
            <a:chExt cx="2446397" cy="216004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100AC88-C78F-E4CC-19FF-4769111E8555}"/>
                </a:ext>
              </a:extLst>
            </p:cNvPr>
            <p:cNvSpPr/>
            <p:nvPr/>
          </p:nvSpPr>
          <p:spPr>
            <a:xfrm>
              <a:off x="6958614" y="4099353"/>
              <a:ext cx="2430482" cy="21600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9FD675-DB57-43F3-F98E-E4BD4DAC9532}"/>
                </a:ext>
              </a:extLst>
            </p:cNvPr>
            <p:cNvCxnSpPr>
              <a:cxnSpLocks/>
            </p:cNvCxnSpPr>
            <p:nvPr/>
          </p:nvCxnSpPr>
          <p:spPr>
            <a:xfrm>
              <a:off x="6958614" y="4502332"/>
              <a:ext cx="24304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F89301-9481-AE0E-8E5E-13D44EDACAA2}"/>
                </a:ext>
              </a:extLst>
            </p:cNvPr>
            <p:cNvSpPr txBox="1"/>
            <p:nvPr/>
          </p:nvSpPr>
          <p:spPr>
            <a:xfrm>
              <a:off x="6942699" y="4100670"/>
              <a:ext cx="2430481" cy="44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Match Propriété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1B23FB-FE71-16A5-B4F5-932659851D82}"/>
                </a:ext>
              </a:extLst>
            </p:cNvPr>
            <p:cNvSpPr txBox="1"/>
            <p:nvPr/>
          </p:nvSpPr>
          <p:spPr>
            <a:xfrm>
              <a:off x="7035671" y="4478098"/>
              <a:ext cx="2337510" cy="134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Name: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Type: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Location: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Superficie: Varchar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5BDDC4B-9174-B520-1C45-BAE091C0F044}"/>
                </a:ext>
              </a:extLst>
            </p:cNvPr>
            <p:cNvCxnSpPr>
              <a:cxnSpLocks/>
            </p:cNvCxnSpPr>
            <p:nvPr/>
          </p:nvCxnSpPr>
          <p:spPr>
            <a:xfrm>
              <a:off x="6942699" y="5772314"/>
              <a:ext cx="24304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CDD8B7-BC1E-3F56-B7C8-D37E95D84E33}"/>
                </a:ext>
              </a:extLst>
            </p:cNvPr>
            <p:cNvSpPr txBox="1"/>
            <p:nvPr/>
          </p:nvSpPr>
          <p:spPr>
            <a:xfrm>
              <a:off x="7036255" y="5801340"/>
              <a:ext cx="2117883" cy="44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Choisir()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4122E40-BB3C-FAFA-889F-863C5C352C74}"/>
              </a:ext>
            </a:extLst>
          </p:cNvPr>
          <p:cNvGrpSpPr/>
          <p:nvPr/>
        </p:nvGrpSpPr>
        <p:grpSpPr>
          <a:xfrm>
            <a:off x="4662568" y="1709422"/>
            <a:ext cx="1974583" cy="1217977"/>
            <a:chOff x="702094" y="3460599"/>
            <a:chExt cx="2285988" cy="196924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5E1E45-9554-2290-CAAE-99553CA68E7E}"/>
                </a:ext>
              </a:extLst>
            </p:cNvPr>
            <p:cNvSpPr/>
            <p:nvPr/>
          </p:nvSpPr>
          <p:spPr>
            <a:xfrm>
              <a:off x="719381" y="3460599"/>
              <a:ext cx="2268701" cy="1969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7073DF-8A8E-86E4-99CE-A32792983A3B}"/>
                </a:ext>
              </a:extLst>
            </p:cNvPr>
            <p:cNvCxnSpPr/>
            <p:nvPr/>
          </p:nvCxnSpPr>
          <p:spPr>
            <a:xfrm>
              <a:off x="719380" y="3879376"/>
              <a:ext cx="22687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F9C6DB-6638-6E8D-ADF0-5E7016B55957}"/>
                </a:ext>
              </a:extLst>
            </p:cNvPr>
            <p:cNvSpPr txBox="1"/>
            <p:nvPr/>
          </p:nvSpPr>
          <p:spPr>
            <a:xfrm>
              <a:off x="719379" y="3476712"/>
              <a:ext cx="2268702" cy="447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 In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C419E7-D7CC-D823-3AFA-727C6167E6EA}"/>
                </a:ext>
              </a:extLst>
            </p:cNvPr>
            <p:cNvSpPr txBox="1"/>
            <p:nvPr/>
          </p:nvSpPr>
          <p:spPr>
            <a:xfrm>
              <a:off x="744247" y="3866062"/>
              <a:ext cx="2155721" cy="74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Username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: string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Password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: Varchar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699E9AE-2348-1889-C0D8-B7194D74A29B}"/>
                </a:ext>
              </a:extLst>
            </p:cNvPr>
            <p:cNvCxnSpPr>
              <a:cxnSpLocks/>
            </p:cNvCxnSpPr>
            <p:nvPr/>
          </p:nvCxnSpPr>
          <p:spPr>
            <a:xfrm>
              <a:off x="702094" y="4677464"/>
              <a:ext cx="228598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6AC12A8-37C0-0741-CCC8-D530E4626FAD}"/>
                </a:ext>
              </a:extLst>
            </p:cNvPr>
            <p:cNvSpPr txBox="1"/>
            <p:nvPr/>
          </p:nvSpPr>
          <p:spPr>
            <a:xfrm>
              <a:off x="719379" y="4654841"/>
              <a:ext cx="2155721" cy="74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Log_In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Log_Out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0D80FC7-E28C-0360-47C8-30B4FCB2796A}"/>
              </a:ext>
            </a:extLst>
          </p:cNvPr>
          <p:cNvGrpSpPr/>
          <p:nvPr/>
        </p:nvGrpSpPr>
        <p:grpSpPr>
          <a:xfrm>
            <a:off x="482430" y="3971371"/>
            <a:ext cx="1720751" cy="1521188"/>
            <a:chOff x="3270241" y="4180845"/>
            <a:chExt cx="2437869" cy="230020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5B7F179-6081-2E4A-8261-23F76C6577C8}"/>
                </a:ext>
              </a:extLst>
            </p:cNvPr>
            <p:cNvGrpSpPr/>
            <p:nvPr/>
          </p:nvGrpSpPr>
          <p:grpSpPr>
            <a:xfrm>
              <a:off x="3270241" y="4180845"/>
              <a:ext cx="2408905" cy="2285899"/>
              <a:chOff x="7401611" y="4576456"/>
              <a:chExt cx="1979630" cy="27240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A49BE88-5D20-2CD2-B989-04FE1762FE88}"/>
                  </a:ext>
                </a:extLst>
              </p:cNvPr>
              <p:cNvGrpSpPr/>
              <p:nvPr/>
            </p:nvGrpSpPr>
            <p:grpSpPr>
              <a:xfrm>
                <a:off x="7401612" y="4604418"/>
                <a:ext cx="1979629" cy="2696066"/>
                <a:chOff x="2064470" y="1593130"/>
                <a:chExt cx="1979629" cy="269606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3B524CC-DE2B-FF2A-B898-3C20338DD268}"/>
                    </a:ext>
                  </a:extLst>
                </p:cNvPr>
                <p:cNvSpPr/>
                <p:nvPr/>
              </p:nvSpPr>
              <p:spPr>
                <a:xfrm>
                  <a:off x="2064470" y="1593130"/>
                  <a:ext cx="1979629" cy="269606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90315FF-F73D-52DF-8996-88646CC5EFDA}"/>
                    </a:ext>
                  </a:extLst>
                </p:cNvPr>
                <p:cNvCxnSpPr/>
                <p:nvPr/>
              </p:nvCxnSpPr>
              <p:spPr>
                <a:xfrm>
                  <a:off x="2064470" y="2026763"/>
                  <a:ext cx="197962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A3D52E-2AC3-03A2-20EE-40167F08ACFA}"/>
                  </a:ext>
                </a:extLst>
              </p:cNvPr>
              <p:cNvSpPr txBox="1"/>
              <p:nvPr/>
            </p:nvSpPr>
            <p:spPr>
              <a:xfrm>
                <a:off x="7401611" y="4576456"/>
                <a:ext cx="1979629" cy="499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User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0812D9-BCFC-D424-53B3-B4B062A02DBA}"/>
                </a:ext>
              </a:extLst>
            </p:cNvPr>
            <p:cNvSpPr txBox="1"/>
            <p:nvPr/>
          </p:nvSpPr>
          <p:spPr>
            <a:xfrm>
              <a:off x="3309296" y="5503728"/>
              <a:ext cx="2355871" cy="977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Rechercher()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Commander()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Reagir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36B43E-C436-92AA-641A-46B0F72E5D4F}"/>
                </a:ext>
              </a:extLst>
            </p:cNvPr>
            <p:cNvSpPr txBox="1"/>
            <p:nvPr/>
          </p:nvSpPr>
          <p:spPr>
            <a:xfrm>
              <a:off x="3299206" y="4590817"/>
              <a:ext cx="2408904" cy="977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Name: string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Email: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Date: date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8CACDDE-D0A8-622C-2328-4B23447E1DC8}"/>
                </a:ext>
              </a:extLst>
            </p:cNvPr>
            <p:cNvCxnSpPr>
              <a:cxnSpLocks/>
            </p:cNvCxnSpPr>
            <p:nvPr/>
          </p:nvCxnSpPr>
          <p:spPr>
            <a:xfrm>
              <a:off x="3270241" y="5503728"/>
              <a:ext cx="2408904" cy="104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871DB9E-B9EB-FAC4-D50A-8F0489D8F62E}"/>
              </a:ext>
            </a:extLst>
          </p:cNvPr>
          <p:cNvGrpSpPr/>
          <p:nvPr/>
        </p:nvGrpSpPr>
        <p:grpSpPr>
          <a:xfrm>
            <a:off x="9624491" y="681645"/>
            <a:ext cx="1904035" cy="1559803"/>
            <a:chOff x="9043751" y="274914"/>
            <a:chExt cx="2956763" cy="246227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FC66E9-C358-4A9A-D931-0218F86709D3}"/>
                </a:ext>
              </a:extLst>
            </p:cNvPr>
            <p:cNvGrpSpPr/>
            <p:nvPr/>
          </p:nvGrpSpPr>
          <p:grpSpPr>
            <a:xfrm>
              <a:off x="9043751" y="274914"/>
              <a:ext cx="2956763" cy="2447171"/>
              <a:chOff x="7222503" y="1351844"/>
              <a:chExt cx="1996912" cy="271764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B6E9AD6-1629-173D-01FD-7DDE4028C692}"/>
                  </a:ext>
                </a:extLst>
              </p:cNvPr>
              <p:cNvGrpSpPr/>
              <p:nvPr/>
            </p:nvGrpSpPr>
            <p:grpSpPr>
              <a:xfrm>
                <a:off x="7222503" y="1373420"/>
                <a:ext cx="1979629" cy="2696066"/>
                <a:chOff x="2064470" y="1593130"/>
                <a:chExt cx="1979629" cy="2696066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D4823E9-AC77-13AA-9EB1-C0091336BDD0}"/>
                    </a:ext>
                  </a:extLst>
                </p:cNvPr>
                <p:cNvSpPr/>
                <p:nvPr/>
              </p:nvSpPr>
              <p:spPr>
                <a:xfrm>
                  <a:off x="2064470" y="1593130"/>
                  <a:ext cx="1979629" cy="269606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EC54DFD-5936-45FF-37E8-00BFAED75AE6}"/>
                    </a:ext>
                  </a:extLst>
                </p:cNvPr>
                <p:cNvCxnSpPr/>
                <p:nvPr/>
              </p:nvCxnSpPr>
              <p:spPr>
                <a:xfrm>
                  <a:off x="2064470" y="2026763"/>
                  <a:ext cx="197962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6ED178-26C6-A342-7279-06E7EB7896E8}"/>
                  </a:ext>
                </a:extLst>
              </p:cNvPr>
              <p:cNvSpPr txBox="1"/>
              <p:nvPr/>
            </p:nvSpPr>
            <p:spPr>
              <a:xfrm>
                <a:off x="7239786" y="1351844"/>
                <a:ext cx="1979629" cy="48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Vendeur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A0305BB-8F4F-9E45-A189-6C5B03AAAC23}"/>
                </a:ext>
              </a:extLst>
            </p:cNvPr>
            <p:cNvSpPr txBox="1"/>
            <p:nvPr/>
          </p:nvSpPr>
          <p:spPr>
            <a:xfrm>
              <a:off x="9161883" y="724056"/>
              <a:ext cx="2838631" cy="131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Name: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Type: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Location: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Phone_Num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Varchar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0EFE1A5-69D0-7895-F47B-109BD8E049F5}"/>
                </a:ext>
              </a:extLst>
            </p:cNvPr>
            <p:cNvSpPr txBox="1"/>
            <p:nvPr/>
          </p:nvSpPr>
          <p:spPr>
            <a:xfrm>
              <a:off x="9143194" y="2008410"/>
              <a:ext cx="2724781" cy="728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Ajouter_détails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     Voir _détails()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556F1BB-2343-77AD-25A0-6353B282CBC8}"/>
                </a:ext>
              </a:extLst>
            </p:cNvPr>
            <p:cNvCxnSpPr>
              <a:cxnSpLocks/>
            </p:cNvCxnSpPr>
            <p:nvPr/>
          </p:nvCxnSpPr>
          <p:spPr>
            <a:xfrm>
              <a:off x="9043751" y="2008409"/>
              <a:ext cx="29311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454467F-857E-1685-3C3E-81381A1A89B3}"/>
              </a:ext>
            </a:extLst>
          </p:cNvPr>
          <p:cNvGrpSpPr/>
          <p:nvPr/>
        </p:nvGrpSpPr>
        <p:grpSpPr>
          <a:xfrm>
            <a:off x="9479253" y="3904588"/>
            <a:ext cx="2173198" cy="2494384"/>
            <a:chOff x="9236441" y="2882904"/>
            <a:chExt cx="2783380" cy="36380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55291A0-761E-5C2A-2BCC-AFA12990BBEF}"/>
                </a:ext>
              </a:extLst>
            </p:cNvPr>
            <p:cNvSpPr/>
            <p:nvPr/>
          </p:nvSpPr>
          <p:spPr>
            <a:xfrm>
              <a:off x="9236441" y="2882904"/>
              <a:ext cx="2764074" cy="36380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D773D89-25E3-01C3-6F27-4BA38B33BA6E}"/>
                </a:ext>
              </a:extLst>
            </p:cNvPr>
            <p:cNvCxnSpPr>
              <a:cxnSpLocks/>
            </p:cNvCxnSpPr>
            <p:nvPr/>
          </p:nvCxnSpPr>
          <p:spPr>
            <a:xfrm>
              <a:off x="9236441" y="3292551"/>
              <a:ext cx="27640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B990E1-ED1E-9E01-C0F5-1AB869D1898E}"/>
                </a:ext>
              </a:extLst>
            </p:cNvPr>
            <p:cNvSpPr txBox="1"/>
            <p:nvPr/>
          </p:nvSpPr>
          <p:spPr>
            <a:xfrm>
              <a:off x="9256811" y="2913275"/>
              <a:ext cx="2753887" cy="40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Admin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21BA481-D78A-EA3B-FB33-B0197F66E015}"/>
                </a:ext>
              </a:extLst>
            </p:cNvPr>
            <p:cNvSpPr txBox="1"/>
            <p:nvPr/>
          </p:nvSpPr>
          <p:spPr>
            <a:xfrm>
              <a:off x="9333670" y="3312147"/>
              <a:ext cx="2249527" cy="673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Name: Varchar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Role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: Varchar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6770E53-7F60-8031-1086-C155325A77DF}"/>
                </a:ext>
              </a:extLst>
            </p:cNvPr>
            <p:cNvSpPr txBox="1"/>
            <p:nvPr/>
          </p:nvSpPr>
          <p:spPr>
            <a:xfrm>
              <a:off x="9302124" y="3962266"/>
              <a:ext cx="2717697" cy="255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Users_master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Main_page_master</a:t>
              </a:r>
              <a:endPara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Validation_commande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Validation_propriété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Vérifier_documents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Change_password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Gérer_réactions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+    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Communiquer_users</a:t>
              </a: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C189C77-931D-EBF4-55FF-619A21B961B5}"/>
                </a:ext>
              </a:extLst>
            </p:cNvPr>
            <p:cNvCxnSpPr>
              <a:cxnSpLocks/>
            </p:cNvCxnSpPr>
            <p:nvPr/>
          </p:nvCxnSpPr>
          <p:spPr>
            <a:xfrm>
              <a:off x="9246624" y="3955255"/>
              <a:ext cx="27640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A1D632ED-B523-C168-C7DE-36232EED718D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>
            <a:off x="2272731" y="1249382"/>
            <a:ext cx="2404767" cy="608506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E31D2B5C-EF9D-DBA3-5699-E04F3C9F44BE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6637150" y="820145"/>
            <a:ext cx="3003820" cy="1037743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1C0CB5CA-6762-B8BC-26B8-53B1A09241C8}"/>
              </a:ext>
            </a:extLst>
          </p:cNvPr>
          <p:cNvCxnSpPr>
            <a:cxnSpLocks/>
            <a:stCxn id="48" idx="0"/>
            <a:endCxn id="38" idx="2"/>
          </p:cNvCxnSpPr>
          <p:nvPr/>
        </p:nvCxnSpPr>
        <p:spPr>
          <a:xfrm rot="5400000" flipH="1" flipV="1">
            <a:off x="2972968" y="1287014"/>
            <a:ext cx="1043972" cy="4324743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305A00C0-24C4-D1AB-BF9E-697CBB9DEE91}"/>
              </a:ext>
            </a:extLst>
          </p:cNvPr>
          <p:cNvCxnSpPr>
            <a:cxnSpLocks/>
            <a:stCxn id="44" idx="3"/>
            <a:endCxn id="34" idx="1"/>
          </p:cNvCxnSpPr>
          <p:nvPr/>
        </p:nvCxnSpPr>
        <p:spPr>
          <a:xfrm flipV="1">
            <a:off x="8053117" y="1462918"/>
            <a:ext cx="1571374" cy="219315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3812A200-D6AF-4851-DB7C-0D186726D909}"/>
              </a:ext>
            </a:extLst>
          </p:cNvPr>
          <p:cNvCxnSpPr>
            <a:cxnSpLocks/>
            <a:stCxn id="94" idx="3"/>
            <a:endCxn id="91" idx="3"/>
          </p:cNvCxnSpPr>
          <p:nvPr/>
        </p:nvCxnSpPr>
        <p:spPr>
          <a:xfrm flipH="1" flipV="1">
            <a:off x="11528526" y="1381667"/>
            <a:ext cx="123925" cy="4140142"/>
          </a:xfrm>
          <a:prstGeom prst="bentConnector3">
            <a:avLst>
              <a:gd name="adj1" fmla="val -1844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266DAFF-B228-B6E2-8DF6-2E196FA4A4E8}"/>
              </a:ext>
            </a:extLst>
          </p:cNvPr>
          <p:cNvCxnSpPr>
            <a:cxnSpLocks/>
            <a:stCxn id="71" idx="3"/>
            <a:endCxn id="26" idx="1"/>
          </p:cNvCxnSpPr>
          <p:nvPr/>
        </p:nvCxnSpPr>
        <p:spPr>
          <a:xfrm>
            <a:off x="8053118" y="4159874"/>
            <a:ext cx="1426135" cy="991906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A02EB143-F3A4-D5FB-22BA-89CD901AC368}"/>
              </a:ext>
            </a:extLst>
          </p:cNvPr>
          <p:cNvCxnSpPr>
            <a:cxnSpLocks/>
            <a:stCxn id="66" idx="2"/>
            <a:endCxn id="94" idx="2"/>
          </p:cNvCxnSpPr>
          <p:nvPr/>
        </p:nvCxnSpPr>
        <p:spPr>
          <a:xfrm rot="16200000" flipH="1">
            <a:off x="5513258" y="1320735"/>
            <a:ext cx="906413" cy="9250060"/>
          </a:xfrm>
          <a:prstGeom prst="bentConnector3">
            <a:avLst>
              <a:gd name="adj1" fmla="val 12522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C4C16F3E-669F-43EC-8C6A-A6458075502F}"/>
              </a:ext>
            </a:extLst>
          </p:cNvPr>
          <p:cNvCxnSpPr>
            <a:cxnSpLocks/>
            <a:stCxn id="48" idx="3"/>
            <a:endCxn id="59" idx="0"/>
          </p:cNvCxnSpPr>
          <p:nvPr/>
        </p:nvCxnSpPr>
        <p:spPr>
          <a:xfrm>
            <a:off x="2182736" y="4109871"/>
            <a:ext cx="2761604" cy="38787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C984AEB0-6D37-1B13-2CC0-284F2E1FCBA7}"/>
              </a:ext>
            </a:extLst>
          </p:cNvPr>
          <p:cNvCxnSpPr>
            <a:cxnSpLocks/>
            <a:stCxn id="80" idx="2"/>
            <a:endCxn id="75" idx="2"/>
          </p:cNvCxnSpPr>
          <p:nvPr/>
        </p:nvCxnSpPr>
        <p:spPr>
          <a:xfrm rot="5400000" flipH="1" flipV="1">
            <a:off x="5618916" y="4461996"/>
            <a:ext cx="629821" cy="2105081"/>
          </a:xfrm>
          <a:prstGeom prst="bentConnector3">
            <a:avLst>
              <a:gd name="adj1" fmla="val -3629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0841CCD1-815C-17AB-8495-B89CBA78CB63}"/>
              </a:ext>
            </a:extLst>
          </p:cNvPr>
          <p:cNvSpPr txBox="1"/>
          <p:nvPr/>
        </p:nvSpPr>
        <p:spPr>
          <a:xfrm>
            <a:off x="8350034" y="4478655"/>
            <a:ext cx="8133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Gérer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001EFED-3BC3-96E7-38D8-36E481310233}"/>
              </a:ext>
            </a:extLst>
          </p:cNvPr>
          <p:cNvSpPr txBox="1"/>
          <p:nvPr/>
        </p:nvSpPr>
        <p:spPr>
          <a:xfrm>
            <a:off x="7937758" y="2423919"/>
            <a:ext cx="20362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Vendre / Présenter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F26E62B-3120-2F04-2E7B-998A4AF12C2B}"/>
              </a:ext>
            </a:extLst>
          </p:cNvPr>
          <p:cNvSpPr txBox="1"/>
          <p:nvPr/>
        </p:nvSpPr>
        <p:spPr>
          <a:xfrm>
            <a:off x="4948359" y="6416595"/>
            <a:ext cx="20362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Vérifier / Valider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BDFF0CB-ABA1-602D-C9AD-6EC8CB349453}"/>
              </a:ext>
            </a:extLst>
          </p:cNvPr>
          <p:cNvSpPr txBox="1"/>
          <p:nvPr/>
        </p:nvSpPr>
        <p:spPr>
          <a:xfrm>
            <a:off x="2456108" y="3922600"/>
            <a:ext cx="1796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Acheter / Louer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206AF4E-7899-5F20-EDCC-AE867D15B466}"/>
              </a:ext>
            </a:extLst>
          </p:cNvPr>
          <p:cNvSpPr txBox="1"/>
          <p:nvPr/>
        </p:nvSpPr>
        <p:spPr>
          <a:xfrm>
            <a:off x="6131527" y="5413047"/>
            <a:ext cx="1796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Choisir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E2F4D2C-C2D1-B0E4-8332-C2A7B4DA7B5B}"/>
              </a:ext>
            </a:extLst>
          </p:cNvPr>
          <p:cNvSpPr txBox="1"/>
          <p:nvPr/>
        </p:nvSpPr>
        <p:spPr>
          <a:xfrm>
            <a:off x="10719675" y="3041353"/>
            <a:ext cx="1447002" cy="3768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Créer / Gérer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05531F4-24E3-C08C-419E-DBE936719609}"/>
              </a:ext>
            </a:extLst>
          </p:cNvPr>
          <p:cNvSpPr txBox="1"/>
          <p:nvPr/>
        </p:nvSpPr>
        <p:spPr>
          <a:xfrm>
            <a:off x="2536938" y="3266868"/>
            <a:ext cx="14205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Authentifier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F38A87A-C395-A45D-4427-26A4C6037F00}"/>
              </a:ext>
            </a:extLst>
          </p:cNvPr>
          <p:cNvSpPr txBox="1"/>
          <p:nvPr/>
        </p:nvSpPr>
        <p:spPr>
          <a:xfrm>
            <a:off x="7385249" y="1166901"/>
            <a:ext cx="14205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Authentifier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BDB2F12-062F-6040-BB1A-99F84CEC5541}"/>
              </a:ext>
            </a:extLst>
          </p:cNvPr>
          <p:cNvSpPr txBox="1"/>
          <p:nvPr/>
        </p:nvSpPr>
        <p:spPr>
          <a:xfrm>
            <a:off x="2830450" y="1387588"/>
            <a:ext cx="14205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S’inscrire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EA5EFE0-4FE5-6606-ACE3-24C67E9718EA}"/>
              </a:ext>
            </a:extLst>
          </p:cNvPr>
          <p:cNvGrpSpPr/>
          <p:nvPr/>
        </p:nvGrpSpPr>
        <p:grpSpPr>
          <a:xfrm>
            <a:off x="0" y="102488"/>
            <a:ext cx="958096" cy="682858"/>
            <a:chOff x="5849832" y="697495"/>
            <a:chExt cx="958096" cy="682858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1CA67D-A39E-1659-6504-9C6662A62077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8F2293D-3F93-0DA7-7B41-6A5B92426A91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99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19A69E78-090B-7CDA-E8D5-C9E9AEF77E8B}"/>
              </a:ext>
            </a:extLst>
          </p:cNvPr>
          <p:cNvGrpSpPr/>
          <p:nvPr/>
        </p:nvGrpSpPr>
        <p:grpSpPr>
          <a:xfrm>
            <a:off x="254524" y="847915"/>
            <a:ext cx="11481848" cy="5760274"/>
            <a:chOff x="424206" y="1225484"/>
            <a:chExt cx="11219468" cy="538270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3C634A-85F2-A25F-74BE-BB6DCD35C673}"/>
                </a:ext>
              </a:extLst>
            </p:cNvPr>
            <p:cNvSpPr/>
            <p:nvPr/>
          </p:nvSpPr>
          <p:spPr>
            <a:xfrm>
              <a:off x="8745869" y="1225484"/>
              <a:ext cx="1401242" cy="35568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Vendeur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09CE3C-9611-4D02-1E67-FD55414790CC}"/>
                </a:ext>
              </a:extLst>
            </p:cNvPr>
            <p:cNvSpPr/>
            <p:nvPr/>
          </p:nvSpPr>
          <p:spPr>
            <a:xfrm>
              <a:off x="2759615" y="1233388"/>
              <a:ext cx="1401242" cy="35568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Admin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D97D59-9598-A912-7AE5-26B89B48D6D1}"/>
                </a:ext>
              </a:extLst>
            </p:cNvPr>
            <p:cNvSpPr/>
            <p:nvPr/>
          </p:nvSpPr>
          <p:spPr>
            <a:xfrm>
              <a:off x="4256179" y="1225484"/>
              <a:ext cx="1401242" cy="35568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Rechercher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0776CB-7FB7-7E07-62F6-CD74E4526808}"/>
                </a:ext>
              </a:extLst>
            </p:cNvPr>
            <p:cNvSpPr/>
            <p:nvPr/>
          </p:nvSpPr>
          <p:spPr>
            <a:xfrm>
              <a:off x="5752742" y="1225484"/>
              <a:ext cx="1401242" cy="35568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Propriété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FBBAF9-D6DF-DCC5-07BC-99CABD7A15F0}"/>
                </a:ext>
              </a:extLst>
            </p:cNvPr>
            <p:cNvSpPr/>
            <p:nvPr/>
          </p:nvSpPr>
          <p:spPr>
            <a:xfrm>
              <a:off x="7249305" y="1225484"/>
              <a:ext cx="1401242" cy="35568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Commander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CFB203-3A25-0FDC-9299-F8215EBD9940}"/>
                </a:ext>
              </a:extLst>
            </p:cNvPr>
            <p:cNvSpPr/>
            <p:nvPr/>
          </p:nvSpPr>
          <p:spPr>
            <a:xfrm>
              <a:off x="424206" y="1225484"/>
              <a:ext cx="1401242" cy="35568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080697-3005-6179-2A60-14EE6F5AC612}"/>
                </a:ext>
              </a:extLst>
            </p:cNvPr>
            <p:cNvSpPr/>
            <p:nvPr/>
          </p:nvSpPr>
          <p:spPr>
            <a:xfrm>
              <a:off x="10242432" y="1225484"/>
              <a:ext cx="1401242" cy="35568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 Out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C6360-C594-BC9A-1517-F8368DDA431A}"/>
                </a:ext>
              </a:extLst>
            </p:cNvPr>
            <p:cNvCxnSpPr>
              <a:cxnSpLocks/>
            </p:cNvCxnSpPr>
            <p:nvPr/>
          </p:nvCxnSpPr>
          <p:spPr>
            <a:xfrm>
              <a:off x="1124827" y="1589073"/>
              <a:ext cx="0" cy="501911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B426C2-6E04-BEA9-AC71-E7FE3116EB8A}"/>
                </a:ext>
              </a:extLst>
            </p:cNvPr>
            <p:cNvCxnSpPr>
              <a:cxnSpLocks/>
            </p:cNvCxnSpPr>
            <p:nvPr/>
          </p:nvCxnSpPr>
          <p:spPr>
            <a:xfrm>
              <a:off x="3468180" y="1581169"/>
              <a:ext cx="0" cy="501911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5B0999A-8504-8ABB-B2C1-D6F515D842AE}"/>
                </a:ext>
              </a:extLst>
            </p:cNvPr>
            <p:cNvCxnSpPr>
              <a:cxnSpLocks/>
            </p:cNvCxnSpPr>
            <p:nvPr/>
          </p:nvCxnSpPr>
          <p:spPr>
            <a:xfrm>
              <a:off x="4956800" y="1581169"/>
              <a:ext cx="0" cy="501911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1839FB-E6B5-7E6F-88A9-A61EFF4D7621}"/>
                </a:ext>
              </a:extLst>
            </p:cNvPr>
            <p:cNvCxnSpPr>
              <a:cxnSpLocks/>
            </p:cNvCxnSpPr>
            <p:nvPr/>
          </p:nvCxnSpPr>
          <p:spPr>
            <a:xfrm>
              <a:off x="6453363" y="1589073"/>
              <a:ext cx="0" cy="501911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1612E57-5C8F-37E2-8575-A0A63628D379}"/>
                </a:ext>
              </a:extLst>
            </p:cNvPr>
            <p:cNvCxnSpPr>
              <a:cxnSpLocks/>
            </p:cNvCxnSpPr>
            <p:nvPr/>
          </p:nvCxnSpPr>
          <p:spPr>
            <a:xfrm>
              <a:off x="7900677" y="1581168"/>
              <a:ext cx="0" cy="501911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36F840-9085-A15C-682F-AE6239450644}"/>
                </a:ext>
              </a:extLst>
            </p:cNvPr>
            <p:cNvCxnSpPr>
              <a:cxnSpLocks/>
            </p:cNvCxnSpPr>
            <p:nvPr/>
          </p:nvCxnSpPr>
          <p:spPr>
            <a:xfrm>
              <a:off x="9446490" y="1581168"/>
              <a:ext cx="0" cy="501911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3D3822-CED4-6EA0-D422-5749609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943053" y="1589073"/>
              <a:ext cx="0" cy="501911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ACC526D-9D06-EBD5-D72E-57CDC0F7F6BC}"/>
                </a:ext>
              </a:extLst>
            </p:cNvPr>
            <p:cNvCxnSpPr>
              <a:cxnSpLocks/>
            </p:cNvCxnSpPr>
            <p:nvPr/>
          </p:nvCxnSpPr>
          <p:spPr>
            <a:xfrm>
              <a:off x="1242090" y="2126886"/>
              <a:ext cx="36271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7C70A9E-1FC1-C6A7-9E53-D673039A7CDF}"/>
                </a:ext>
              </a:extLst>
            </p:cNvPr>
            <p:cNvCxnSpPr>
              <a:cxnSpLocks/>
            </p:cNvCxnSpPr>
            <p:nvPr/>
          </p:nvCxnSpPr>
          <p:spPr>
            <a:xfrm>
              <a:off x="5057402" y="2593711"/>
              <a:ext cx="127501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1BCDC0D-C6E3-D3C0-0902-16FB426BF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8883" y="3331792"/>
              <a:ext cx="3650320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C0C14CF-8FF4-404A-2090-C3F5FA772459}"/>
                </a:ext>
              </a:extLst>
            </p:cNvPr>
            <p:cNvCxnSpPr>
              <a:cxnSpLocks/>
            </p:cNvCxnSpPr>
            <p:nvPr/>
          </p:nvCxnSpPr>
          <p:spPr>
            <a:xfrm>
              <a:off x="1242090" y="3854984"/>
              <a:ext cx="65904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6122D9-97B8-53C0-6822-419995B6E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6454" y="4353520"/>
              <a:ext cx="4326092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157A1DF-0A1C-A1C7-9AEF-D15533F475DC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47" y="4828341"/>
              <a:ext cx="57614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BEE3F2-26FF-A790-FF21-4022E70F64FC}"/>
                </a:ext>
              </a:extLst>
            </p:cNvPr>
            <p:cNvCxnSpPr>
              <a:cxnSpLocks/>
            </p:cNvCxnSpPr>
            <p:nvPr/>
          </p:nvCxnSpPr>
          <p:spPr>
            <a:xfrm>
              <a:off x="1293765" y="6403999"/>
              <a:ext cx="95380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8A7CEA-E968-25A0-DF87-FD7439089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02" y="3010529"/>
              <a:ext cx="1275015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D2B81DB-BFF0-135B-FEBD-7E4CA27A4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647" y="5312946"/>
              <a:ext cx="5759495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DCF4291-700A-C5F5-9A53-BC456DD63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2090" y="5793217"/>
              <a:ext cx="213552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4CC5A6-DA8D-254B-EE24-DFDB9A5828A8}"/>
                </a:ext>
              </a:extLst>
            </p:cNvPr>
            <p:cNvSpPr txBox="1"/>
            <p:nvPr/>
          </p:nvSpPr>
          <p:spPr>
            <a:xfrm>
              <a:off x="1493162" y="1865602"/>
              <a:ext cx="1771395" cy="21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Rechercher une propriété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6837F-AC79-8C39-67E6-3A9E9DE3AD4B}"/>
                </a:ext>
              </a:extLst>
            </p:cNvPr>
            <p:cNvSpPr txBox="1"/>
            <p:nvPr/>
          </p:nvSpPr>
          <p:spPr>
            <a:xfrm>
              <a:off x="1751802" y="3067659"/>
              <a:ext cx="1258341" cy="222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Traiter la valable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D3BA83F-3942-39AB-EA5B-CD9315913FBF}"/>
                </a:ext>
              </a:extLst>
            </p:cNvPr>
            <p:cNvSpPr txBox="1"/>
            <p:nvPr/>
          </p:nvSpPr>
          <p:spPr>
            <a:xfrm>
              <a:off x="4925836" y="2323057"/>
              <a:ext cx="1771395" cy="21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Trouver le bien souhaité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365D551-3AE0-6E27-0124-ED087607AFD6}"/>
                </a:ext>
              </a:extLst>
            </p:cNvPr>
            <p:cNvSpPr txBox="1"/>
            <p:nvPr/>
          </p:nvSpPr>
          <p:spPr>
            <a:xfrm>
              <a:off x="4964744" y="2767305"/>
              <a:ext cx="1771395" cy="21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Demander la valabilité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433F54A-1A82-EABA-4B76-458B5F5BAAD9}"/>
                </a:ext>
              </a:extLst>
            </p:cNvPr>
            <p:cNvSpPr txBox="1"/>
            <p:nvPr/>
          </p:nvSpPr>
          <p:spPr>
            <a:xfrm>
              <a:off x="1383469" y="3577060"/>
              <a:ext cx="2101393" cy="21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Confirmation de la commande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7BE4DA-4A0F-6B3F-0390-CC4B987BE230}"/>
                </a:ext>
              </a:extLst>
            </p:cNvPr>
            <p:cNvSpPr txBox="1"/>
            <p:nvPr/>
          </p:nvSpPr>
          <p:spPr>
            <a:xfrm>
              <a:off x="3504991" y="4079878"/>
              <a:ext cx="1537036" cy="21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Traiter la confirmation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147716-DE42-FFB7-68C4-78FA31795B5F}"/>
                </a:ext>
              </a:extLst>
            </p:cNvPr>
            <p:cNvSpPr txBox="1"/>
            <p:nvPr/>
          </p:nvSpPr>
          <p:spPr>
            <a:xfrm>
              <a:off x="3503213" y="5028946"/>
              <a:ext cx="1904771" cy="21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Traiter les détails du vendeur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4F2D003-5E6C-BF92-E0BF-A9D6B34DCBC5}"/>
                </a:ext>
              </a:extLst>
            </p:cNvPr>
            <p:cNvSpPr txBox="1"/>
            <p:nvPr/>
          </p:nvSpPr>
          <p:spPr>
            <a:xfrm>
              <a:off x="3496906" y="4555063"/>
              <a:ext cx="2065230" cy="21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Avoir les détails du vendeur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59989DD-F05A-1BC3-0C67-E763D0B11537}"/>
                </a:ext>
              </a:extLst>
            </p:cNvPr>
            <p:cNvSpPr txBox="1"/>
            <p:nvPr/>
          </p:nvSpPr>
          <p:spPr>
            <a:xfrm>
              <a:off x="1465658" y="5495931"/>
              <a:ext cx="1885257" cy="21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Validation de la commande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56D299-3C5F-86E5-350B-AF6663F4948A}"/>
                </a:ext>
              </a:extLst>
            </p:cNvPr>
            <p:cNvSpPr txBox="1"/>
            <p:nvPr/>
          </p:nvSpPr>
          <p:spPr>
            <a:xfrm>
              <a:off x="1984248" y="6106714"/>
              <a:ext cx="926797" cy="21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 Out</a:t>
              </a: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B1BECA67-F9E2-CFAA-3CE0-D29C2F16BCC5}"/>
              </a:ext>
            </a:extLst>
          </p:cNvPr>
          <p:cNvSpPr/>
          <p:nvPr/>
        </p:nvSpPr>
        <p:spPr>
          <a:xfrm>
            <a:off x="2395550" y="-75830"/>
            <a:ext cx="67445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SEQUENCE DIAGRAM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94DD7E-9BED-4838-11B8-0DD8F0593AA9}"/>
              </a:ext>
            </a:extLst>
          </p:cNvPr>
          <p:cNvGrpSpPr/>
          <p:nvPr/>
        </p:nvGrpSpPr>
        <p:grpSpPr>
          <a:xfrm>
            <a:off x="0" y="102488"/>
            <a:ext cx="958096" cy="682858"/>
            <a:chOff x="5849832" y="697495"/>
            <a:chExt cx="958096" cy="68285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C5857D-BED6-AFDC-8EE9-49307173203D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D53CE6-495E-A9CD-7231-5CDDFB88C7BC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0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UX UI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5E5E1B-F5F7-4F1E-9348-AEA3A01C1FF8}"/>
              </a:ext>
            </a:extLst>
          </p:cNvPr>
          <p:cNvGrpSpPr/>
          <p:nvPr/>
        </p:nvGrpSpPr>
        <p:grpSpPr>
          <a:xfrm rot="10800000" flipH="1" flipV="1">
            <a:off x="1194698" y="1751184"/>
            <a:ext cx="1378814" cy="1378814"/>
            <a:chOff x="6876256" y="3063517"/>
            <a:chExt cx="1944216" cy="1944216"/>
          </a:xfrm>
          <a:solidFill>
            <a:schemeClr val="bg1"/>
          </a:solidFill>
          <a:effectLst>
            <a:outerShdw blurRad="127000" dir="13500000" sy="23000" kx="1200000" algn="br" rotWithShape="0">
              <a:prstClr val="black">
                <a:alpha val="15000"/>
              </a:prstClr>
            </a:outerShdw>
          </a:effectLst>
          <a:scene3d>
            <a:camera prst="perspectiveLeft">
              <a:rot lat="0" lon="2400000" rev="0"/>
            </a:camera>
            <a:lightRig rig="threePt" dir="t"/>
          </a:scene3d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E211872-F7B9-41BA-BFA6-A2FD0DDDDE7E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6510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B462C5-B590-46E7-A120-538B11422452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FE71A2-A059-42F9-A16A-443964548CF4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grpFill/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7" name="Oval 21">
            <a:extLst>
              <a:ext uri="{FF2B5EF4-FFF2-40B4-BE49-F238E27FC236}">
                <a16:creationId xmlns:a16="http://schemas.microsoft.com/office/drawing/2014/main" id="{0938D308-A78C-4735-934F-4EDB62EDDFC2}"/>
              </a:ext>
            </a:extLst>
          </p:cNvPr>
          <p:cNvSpPr>
            <a:spLocks noChangeAspect="1"/>
          </p:cNvSpPr>
          <p:nvPr/>
        </p:nvSpPr>
        <p:spPr>
          <a:xfrm>
            <a:off x="4471748" y="2659518"/>
            <a:ext cx="382712" cy="38590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1ED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" name="Rounded Rectangle 27">
            <a:extLst>
              <a:ext uri="{FF2B5EF4-FFF2-40B4-BE49-F238E27FC236}">
                <a16:creationId xmlns:a16="http://schemas.microsoft.com/office/drawing/2014/main" id="{AA8A842D-5C52-4D70-89D1-20DF822E5148}"/>
              </a:ext>
            </a:extLst>
          </p:cNvPr>
          <p:cNvSpPr/>
          <p:nvPr/>
        </p:nvSpPr>
        <p:spPr>
          <a:xfrm>
            <a:off x="4946147" y="3415879"/>
            <a:ext cx="334915" cy="2939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F4B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5F3C4-A8A0-4A0B-8DE2-48BB1A2EC682}"/>
              </a:ext>
            </a:extLst>
          </p:cNvPr>
          <p:cNvSpPr/>
          <p:nvPr/>
        </p:nvSpPr>
        <p:spPr>
          <a:xfrm>
            <a:off x="5913960" y="5005902"/>
            <a:ext cx="343878" cy="32190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E6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2" name="그룹 69">
            <a:extLst>
              <a:ext uri="{FF2B5EF4-FFF2-40B4-BE49-F238E27FC236}">
                <a16:creationId xmlns:a16="http://schemas.microsoft.com/office/drawing/2014/main" id="{2406AE28-C08D-41DD-B48D-24A16D45A1CD}"/>
              </a:ext>
            </a:extLst>
          </p:cNvPr>
          <p:cNvGrpSpPr/>
          <p:nvPr/>
        </p:nvGrpSpPr>
        <p:grpSpPr>
          <a:xfrm flipH="1">
            <a:off x="1850175" y="2022331"/>
            <a:ext cx="6991680" cy="1291986"/>
            <a:chOff x="488003" y="4414792"/>
            <a:chExt cx="6991680" cy="1291985"/>
          </a:xfrm>
          <a:solidFill>
            <a:schemeClr val="accent4"/>
          </a:solidFill>
        </p:grpSpPr>
        <p:sp>
          <p:nvSpPr>
            <p:cNvPr id="13" name="Block Arc 15">
              <a:extLst>
                <a:ext uri="{FF2B5EF4-FFF2-40B4-BE49-F238E27FC236}">
                  <a16:creationId xmlns:a16="http://schemas.microsoft.com/office/drawing/2014/main" id="{C0CCAD77-5B61-4BB7-9C9F-6D98C97F5D0E}"/>
                </a:ext>
              </a:extLst>
            </p:cNvPr>
            <p:cNvSpPr/>
            <p:nvPr/>
          </p:nvSpPr>
          <p:spPr>
            <a:xfrm rot="5400000" flipV="1">
              <a:off x="488003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14" name="그룹 81">
              <a:extLst>
                <a:ext uri="{FF2B5EF4-FFF2-40B4-BE49-F238E27FC236}">
                  <a16:creationId xmlns:a16="http://schemas.microsoft.com/office/drawing/2014/main" id="{5E1CFFED-EF22-45A2-B0BE-A8A74979440F}"/>
                </a:ext>
              </a:extLst>
            </p:cNvPr>
            <p:cNvGrpSpPr/>
            <p:nvPr/>
          </p:nvGrpSpPr>
          <p:grpSpPr>
            <a:xfrm>
              <a:off x="890894" y="4414792"/>
              <a:ext cx="6588789" cy="599644"/>
              <a:chOff x="515045" y="4471958"/>
              <a:chExt cx="7207798" cy="655980"/>
            </a:xfrm>
            <a:grpFill/>
          </p:grpSpPr>
          <p:sp>
            <p:nvSpPr>
              <p:cNvPr id="15" name="Rounded Rectangle 17">
                <a:extLst>
                  <a:ext uri="{FF2B5EF4-FFF2-40B4-BE49-F238E27FC236}">
                    <a16:creationId xmlns:a16="http://schemas.microsoft.com/office/drawing/2014/main" id="{6551A00D-6BFF-4489-AF4C-F757120E2FB9}"/>
                  </a:ext>
                </a:extLst>
              </p:cNvPr>
              <p:cNvSpPr/>
              <p:nvPr/>
            </p:nvSpPr>
            <p:spPr>
              <a:xfrm rot="5400000" flipV="1">
                <a:off x="3936814" y="1360992"/>
                <a:ext cx="245250" cy="708878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16" name="그룹 83">
                <a:extLst>
                  <a:ext uri="{FF2B5EF4-FFF2-40B4-BE49-F238E27FC236}">
                    <a16:creationId xmlns:a16="http://schemas.microsoft.com/office/drawing/2014/main" id="{8AE4EAFC-208D-4583-81EF-4AB60058385B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17" name="Rounded Rectangle 12">
                  <a:extLst>
                    <a:ext uri="{FF2B5EF4-FFF2-40B4-BE49-F238E27FC236}">
                      <a16:creationId xmlns:a16="http://schemas.microsoft.com/office/drawing/2014/main" id="{353420F1-9D9E-43DD-91E6-5F3A9ED0F40D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8" name="Rounded Rectangle 13">
                  <a:extLst>
                    <a:ext uri="{FF2B5EF4-FFF2-40B4-BE49-F238E27FC236}">
                      <a16:creationId xmlns:a16="http://schemas.microsoft.com/office/drawing/2014/main" id="{01D96CFD-1081-468E-AE0E-CD8587B58ADC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19" name="그룹 86">
            <a:extLst>
              <a:ext uri="{FF2B5EF4-FFF2-40B4-BE49-F238E27FC236}">
                <a16:creationId xmlns:a16="http://schemas.microsoft.com/office/drawing/2014/main" id="{B03DF3FA-586D-4954-95E5-7E2DE5E51DDF}"/>
              </a:ext>
            </a:extLst>
          </p:cNvPr>
          <p:cNvGrpSpPr/>
          <p:nvPr/>
        </p:nvGrpSpPr>
        <p:grpSpPr>
          <a:xfrm>
            <a:off x="2256821" y="2797480"/>
            <a:ext cx="6256739" cy="1291986"/>
            <a:chOff x="1222944" y="4414792"/>
            <a:chExt cx="6256739" cy="1291985"/>
          </a:xfrm>
          <a:solidFill>
            <a:schemeClr val="accent3"/>
          </a:solidFill>
        </p:grpSpPr>
        <p:sp>
          <p:nvSpPr>
            <p:cNvPr id="20" name="Block Arc 15">
              <a:extLst>
                <a:ext uri="{FF2B5EF4-FFF2-40B4-BE49-F238E27FC236}">
                  <a16:creationId xmlns:a16="http://schemas.microsoft.com/office/drawing/2014/main" id="{D69C377C-0CB6-4037-B9D2-2BFFCA94F26F}"/>
                </a:ext>
              </a:extLst>
            </p:cNvPr>
            <p:cNvSpPr/>
            <p:nvPr/>
          </p:nvSpPr>
          <p:spPr>
            <a:xfrm rot="5400000" flipV="1">
              <a:off x="1222944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21" name="그룹 88">
              <a:extLst>
                <a:ext uri="{FF2B5EF4-FFF2-40B4-BE49-F238E27FC236}">
                  <a16:creationId xmlns:a16="http://schemas.microsoft.com/office/drawing/2014/main" id="{1C115DB8-C733-4CE0-8F8E-0D32E888C066}"/>
                </a:ext>
              </a:extLst>
            </p:cNvPr>
            <p:cNvGrpSpPr/>
            <p:nvPr/>
          </p:nvGrpSpPr>
          <p:grpSpPr>
            <a:xfrm>
              <a:off x="1610894" y="4414792"/>
              <a:ext cx="5868789" cy="599644"/>
              <a:chOff x="1302685" y="4471958"/>
              <a:chExt cx="6420158" cy="655980"/>
            </a:xfrm>
            <a:grpFill/>
          </p:grpSpPr>
          <p:sp>
            <p:nvSpPr>
              <p:cNvPr id="22" name="Rounded Rectangle 17">
                <a:extLst>
                  <a:ext uri="{FF2B5EF4-FFF2-40B4-BE49-F238E27FC236}">
                    <a16:creationId xmlns:a16="http://schemas.microsoft.com/office/drawing/2014/main" id="{A19F6FC1-A87F-452C-BEB0-276F445E502D}"/>
                  </a:ext>
                </a:extLst>
              </p:cNvPr>
              <p:cNvSpPr/>
              <p:nvPr/>
            </p:nvSpPr>
            <p:spPr>
              <a:xfrm rot="5400000" flipV="1">
                <a:off x="4330634" y="1754812"/>
                <a:ext cx="245250" cy="630114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23" name="그룹 90">
                <a:extLst>
                  <a:ext uri="{FF2B5EF4-FFF2-40B4-BE49-F238E27FC236}">
                    <a16:creationId xmlns:a16="http://schemas.microsoft.com/office/drawing/2014/main" id="{96033CDD-0C31-484D-B25E-924F9269C3AD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24" name="Rounded Rectangle 12">
                  <a:extLst>
                    <a:ext uri="{FF2B5EF4-FFF2-40B4-BE49-F238E27FC236}">
                      <a16:creationId xmlns:a16="http://schemas.microsoft.com/office/drawing/2014/main" id="{23DAC91A-3A17-4E12-848F-88FEC0A94157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Rounded Rectangle 13">
                  <a:extLst>
                    <a:ext uri="{FF2B5EF4-FFF2-40B4-BE49-F238E27FC236}">
                      <a16:creationId xmlns:a16="http://schemas.microsoft.com/office/drawing/2014/main" id="{2E5B8B34-DA3A-437B-BBBE-BDDDCDD48CB6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26" name="그룹 93">
            <a:extLst>
              <a:ext uri="{FF2B5EF4-FFF2-40B4-BE49-F238E27FC236}">
                <a16:creationId xmlns:a16="http://schemas.microsoft.com/office/drawing/2014/main" id="{BD955CC3-0EA2-468A-A7AD-F9F6FD452177}"/>
              </a:ext>
            </a:extLst>
          </p:cNvPr>
          <p:cNvGrpSpPr/>
          <p:nvPr/>
        </p:nvGrpSpPr>
        <p:grpSpPr>
          <a:xfrm flipH="1">
            <a:off x="2573511" y="3559062"/>
            <a:ext cx="6991680" cy="1291986"/>
            <a:chOff x="488003" y="4414792"/>
            <a:chExt cx="6991680" cy="1291985"/>
          </a:xfrm>
          <a:solidFill>
            <a:schemeClr val="accent2"/>
          </a:solidFill>
        </p:grpSpPr>
        <p:sp>
          <p:nvSpPr>
            <p:cNvPr id="27" name="Block Arc 15">
              <a:extLst>
                <a:ext uri="{FF2B5EF4-FFF2-40B4-BE49-F238E27FC236}">
                  <a16:creationId xmlns:a16="http://schemas.microsoft.com/office/drawing/2014/main" id="{8DA84168-248C-4836-AD6A-37C538B2A70F}"/>
                </a:ext>
              </a:extLst>
            </p:cNvPr>
            <p:cNvSpPr/>
            <p:nvPr/>
          </p:nvSpPr>
          <p:spPr>
            <a:xfrm rot="5400000" flipV="1">
              <a:off x="488003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28" name="그룹 95">
              <a:extLst>
                <a:ext uri="{FF2B5EF4-FFF2-40B4-BE49-F238E27FC236}">
                  <a16:creationId xmlns:a16="http://schemas.microsoft.com/office/drawing/2014/main" id="{875B91C8-1BCD-4A41-B4F1-5AAFFC9C7FDF}"/>
                </a:ext>
              </a:extLst>
            </p:cNvPr>
            <p:cNvGrpSpPr/>
            <p:nvPr/>
          </p:nvGrpSpPr>
          <p:grpSpPr>
            <a:xfrm>
              <a:off x="890894" y="4414792"/>
              <a:ext cx="6588789" cy="599644"/>
              <a:chOff x="515045" y="4471958"/>
              <a:chExt cx="7207798" cy="655980"/>
            </a:xfrm>
            <a:grpFill/>
          </p:grpSpPr>
          <p:sp>
            <p:nvSpPr>
              <p:cNvPr id="29" name="Rounded Rectangle 17">
                <a:extLst>
                  <a:ext uri="{FF2B5EF4-FFF2-40B4-BE49-F238E27FC236}">
                    <a16:creationId xmlns:a16="http://schemas.microsoft.com/office/drawing/2014/main" id="{0EBA2475-2012-4413-886D-DA78B40A45B7}"/>
                  </a:ext>
                </a:extLst>
              </p:cNvPr>
              <p:cNvSpPr/>
              <p:nvPr/>
            </p:nvSpPr>
            <p:spPr>
              <a:xfrm rot="5400000" flipV="1">
                <a:off x="3936814" y="1360992"/>
                <a:ext cx="245250" cy="708878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0" name="그룹 97">
                <a:extLst>
                  <a:ext uri="{FF2B5EF4-FFF2-40B4-BE49-F238E27FC236}">
                    <a16:creationId xmlns:a16="http://schemas.microsoft.com/office/drawing/2014/main" id="{618509B5-D559-47BC-8299-0A8C32D12445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31" name="Rounded Rectangle 12">
                  <a:extLst>
                    <a:ext uri="{FF2B5EF4-FFF2-40B4-BE49-F238E27FC236}">
                      <a16:creationId xmlns:a16="http://schemas.microsoft.com/office/drawing/2014/main" id="{1A1C1459-0E1C-474D-ABF6-4A6C1BD2F84D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2" name="Rounded Rectangle 13">
                  <a:extLst>
                    <a:ext uri="{FF2B5EF4-FFF2-40B4-BE49-F238E27FC236}">
                      <a16:creationId xmlns:a16="http://schemas.microsoft.com/office/drawing/2014/main" id="{61C4EE15-34D1-43B7-BE9C-B8174413B8CA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33" name="그룹 100">
            <a:extLst>
              <a:ext uri="{FF2B5EF4-FFF2-40B4-BE49-F238E27FC236}">
                <a16:creationId xmlns:a16="http://schemas.microsoft.com/office/drawing/2014/main" id="{34F064B2-2523-4F54-85B8-77D914DE0D4E}"/>
              </a:ext>
            </a:extLst>
          </p:cNvPr>
          <p:cNvGrpSpPr/>
          <p:nvPr/>
        </p:nvGrpSpPr>
        <p:grpSpPr>
          <a:xfrm>
            <a:off x="2905972" y="4360465"/>
            <a:ext cx="6299469" cy="1291986"/>
            <a:chOff x="1180215" y="4414792"/>
            <a:chExt cx="6299468" cy="1291985"/>
          </a:xfrm>
          <a:solidFill>
            <a:schemeClr val="accent1"/>
          </a:solidFill>
        </p:grpSpPr>
        <p:sp>
          <p:nvSpPr>
            <p:cNvPr id="34" name="Block Arc 15">
              <a:extLst>
                <a:ext uri="{FF2B5EF4-FFF2-40B4-BE49-F238E27FC236}">
                  <a16:creationId xmlns:a16="http://schemas.microsoft.com/office/drawing/2014/main" id="{F4810B8B-B178-4765-8C33-54B42DA8FA96}"/>
                </a:ext>
              </a:extLst>
            </p:cNvPr>
            <p:cNvSpPr/>
            <p:nvPr/>
          </p:nvSpPr>
          <p:spPr>
            <a:xfrm rot="5400000" flipV="1">
              <a:off x="1180215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35" name="그룹 102">
              <a:extLst>
                <a:ext uri="{FF2B5EF4-FFF2-40B4-BE49-F238E27FC236}">
                  <a16:creationId xmlns:a16="http://schemas.microsoft.com/office/drawing/2014/main" id="{C08564B3-8DE8-468B-AE7A-205B0013E0E0}"/>
                </a:ext>
              </a:extLst>
            </p:cNvPr>
            <p:cNvGrpSpPr/>
            <p:nvPr/>
          </p:nvGrpSpPr>
          <p:grpSpPr>
            <a:xfrm>
              <a:off x="1610895" y="4414792"/>
              <a:ext cx="5868788" cy="599644"/>
              <a:chOff x="1302686" y="4471958"/>
              <a:chExt cx="6420157" cy="655980"/>
            </a:xfrm>
            <a:grpFill/>
          </p:grpSpPr>
          <p:sp>
            <p:nvSpPr>
              <p:cNvPr id="36" name="Rounded Rectangle 17">
                <a:extLst>
                  <a:ext uri="{FF2B5EF4-FFF2-40B4-BE49-F238E27FC236}">
                    <a16:creationId xmlns:a16="http://schemas.microsoft.com/office/drawing/2014/main" id="{2CE919EA-2138-4320-BB17-701D514C510B}"/>
                  </a:ext>
                </a:extLst>
              </p:cNvPr>
              <p:cNvSpPr/>
              <p:nvPr/>
            </p:nvSpPr>
            <p:spPr>
              <a:xfrm rot="5400000" flipV="1">
                <a:off x="4330635" y="1754810"/>
                <a:ext cx="245250" cy="630114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7" name="그룹 104">
                <a:extLst>
                  <a:ext uri="{FF2B5EF4-FFF2-40B4-BE49-F238E27FC236}">
                    <a16:creationId xmlns:a16="http://schemas.microsoft.com/office/drawing/2014/main" id="{A82B2B9D-6BDA-4EE3-9A37-E6841EE4B285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38" name="Rounded Rectangle 12">
                  <a:extLst>
                    <a:ext uri="{FF2B5EF4-FFF2-40B4-BE49-F238E27FC236}">
                      <a16:creationId xmlns:a16="http://schemas.microsoft.com/office/drawing/2014/main" id="{103E8C04-BF83-4866-A660-806AF5A6526B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9" name="Rounded Rectangle 13">
                  <a:extLst>
                    <a:ext uri="{FF2B5EF4-FFF2-40B4-BE49-F238E27FC236}">
                      <a16:creationId xmlns:a16="http://schemas.microsoft.com/office/drawing/2014/main" id="{BE959E7D-E26F-443F-BDCB-630F4F0EF199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40" name="그룹 21">
            <a:extLst>
              <a:ext uri="{FF2B5EF4-FFF2-40B4-BE49-F238E27FC236}">
                <a16:creationId xmlns:a16="http://schemas.microsoft.com/office/drawing/2014/main" id="{C2057193-4E5F-4129-BA21-3D75B61127EE}"/>
              </a:ext>
            </a:extLst>
          </p:cNvPr>
          <p:cNvGrpSpPr/>
          <p:nvPr/>
        </p:nvGrpSpPr>
        <p:grpSpPr>
          <a:xfrm>
            <a:off x="3386222" y="5262475"/>
            <a:ext cx="5107013" cy="524147"/>
            <a:chOff x="2977507" y="5502081"/>
            <a:chExt cx="5586808" cy="573390"/>
          </a:xfrm>
        </p:grpSpPr>
        <p:sp>
          <p:nvSpPr>
            <p:cNvPr id="41" name="Rounded Rectangle 10">
              <a:extLst>
                <a:ext uri="{FF2B5EF4-FFF2-40B4-BE49-F238E27FC236}">
                  <a16:creationId xmlns:a16="http://schemas.microsoft.com/office/drawing/2014/main" id="{8254BF86-A527-4994-94D0-F9CF0B272C79}"/>
                </a:ext>
              </a:extLst>
            </p:cNvPr>
            <p:cNvSpPr/>
            <p:nvPr/>
          </p:nvSpPr>
          <p:spPr>
            <a:xfrm rot="16200000" flipV="1">
              <a:off x="5694466" y="3041553"/>
              <a:ext cx="245250" cy="5494448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grpSp>
          <p:nvGrpSpPr>
            <p:cNvPr id="42" name="그룹 16">
              <a:extLst>
                <a:ext uri="{FF2B5EF4-FFF2-40B4-BE49-F238E27FC236}">
                  <a16:creationId xmlns:a16="http://schemas.microsoft.com/office/drawing/2014/main" id="{426AB8DE-F306-4D84-82D0-24C1A5DE2BEF}"/>
                </a:ext>
              </a:extLst>
            </p:cNvPr>
            <p:cNvGrpSpPr/>
            <p:nvPr/>
          </p:nvGrpSpPr>
          <p:grpSpPr>
            <a:xfrm rot="18900000">
              <a:off x="2977507" y="5502081"/>
              <a:ext cx="573393" cy="573390"/>
              <a:chOff x="1855653" y="5956494"/>
              <a:chExt cx="573393" cy="573390"/>
            </a:xfrm>
          </p:grpSpPr>
          <p:sp>
            <p:nvSpPr>
              <p:cNvPr id="43" name="Rounded Rectangle 12">
                <a:extLst>
                  <a:ext uri="{FF2B5EF4-FFF2-40B4-BE49-F238E27FC236}">
                    <a16:creationId xmlns:a16="http://schemas.microsoft.com/office/drawing/2014/main" id="{BE551502-C6B1-4A4F-8BA2-CA27D0CF5BB1}"/>
                  </a:ext>
                </a:extLst>
              </p:cNvPr>
              <p:cNvSpPr/>
              <p:nvPr/>
            </p:nvSpPr>
            <p:spPr>
              <a:xfrm rot="5400000" flipV="1">
                <a:off x="2055043" y="5757105"/>
                <a:ext cx="174614" cy="57339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Rounded Rectangle 13">
                <a:extLst>
                  <a:ext uri="{FF2B5EF4-FFF2-40B4-BE49-F238E27FC236}">
                    <a16:creationId xmlns:a16="http://schemas.microsoft.com/office/drawing/2014/main" id="{42C6717C-B1E7-4766-A168-F27E01E49C4B}"/>
                  </a:ext>
                </a:extLst>
              </p:cNvPr>
              <p:cNvSpPr/>
              <p:nvPr/>
            </p:nvSpPr>
            <p:spPr>
              <a:xfrm rot="10800000" flipV="1">
                <a:off x="1855653" y="5956494"/>
                <a:ext cx="174614" cy="573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  <p:grpSp>
        <p:nvGrpSpPr>
          <p:cNvPr id="45" name="그룹 14">
            <a:extLst>
              <a:ext uri="{FF2B5EF4-FFF2-40B4-BE49-F238E27FC236}">
                <a16:creationId xmlns:a16="http://schemas.microsoft.com/office/drawing/2014/main" id="{C876C308-CF74-430C-9903-BBF5264C8674}"/>
              </a:ext>
            </a:extLst>
          </p:cNvPr>
          <p:cNvGrpSpPr/>
          <p:nvPr/>
        </p:nvGrpSpPr>
        <p:grpSpPr>
          <a:xfrm>
            <a:off x="7471126" y="4976765"/>
            <a:ext cx="3880982" cy="1112309"/>
            <a:chOff x="4592236" y="5223977"/>
            <a:chExt cx="4061372" cy="1164009"/>
          </a:xfrm>
        </p:grpSpPr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EF0F689-69D4-42A6-AF2B-961F32DD54CF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자유형: 도형 71">
              <a:extLst>
                <a:ext uri="{FF2B5EF4-FFF2-40B4-BE49-F238E27FC236}">
                  <a16:creationId xmlns:a16="http://schemas.microsoft.com/office/drawing/2014/main" id="{EFCE8852-75B8-4159-AAC0-BAB24C8B3334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FE0BD0C-7F04-4ACA-8C2E-FB4EAF47F59A}"/>
                </a:ext>
              </a:extLst>
            </p:cNvPr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52" name="Trapezoid 33">
                <a:extLst>
                  <a:ext uri="{FF2B5EF4-FFF2-40B4-BE49-F238E27FC236}">
                    <a16:creationId xmlns:a16="http://schemas.microsoft.com/office/drawing/2014/main" id="{612559DA-D794-43F2-8CB6-4F6D9C5F1ECF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Chord 52">
                <a:extLst>
                  <a:ext uri="{FF2B5EF4-FFF2-40B4-BE49-F238E27FC236}">
                    <a16:creationId xmlns:a16="http://schemas.microsoft.com/office/drawing/2014/main" id="{C882EEEE-5677-44C0-9A2A-5337BECF9929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Trapezoid 37">
                <a:extLst>
                  <a:ext uri="{FF2B5EF4-FFF2-40B4-BE49-F238E27FC236}">
                    <a16:creationId xmlns:a16="http://schemas.microsoft.com/office/drawing/2014/main" id="{4B956E4A-F9EB-44E5-AF21-C902D64188EA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DC19A5AA-19AA-45B7-B137-A2B2E7204236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239B1677-DB40-4FE3-884D-71355EA76E79}"/>
                </a:ext>
              </a:extLst>
            </p:cNvPr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A28F000-05F0-4FA2-BF2D-A38C09AB69E8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88433D5-6CC4-495C-8726-4989F2ED76DF}"/>
              </a:ext>
            </a:extLst>
          </p:cNvPr>
          <p:cNvSpPr txBox="1"/>
          <p:nvPr/>
        </p:nvSpPr>
        <p:spPr>
          <a:xfrm>
            <a:off x="4812765" y="2543533"/>
            <a:ext cx="22842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Prototype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529083-98FD-4730-9BD5-C0E544BD7648}"/>
              </a:ext>
            </a:extLst>
          </p:cNvPr>
          <p:cNvSpPr txBox="1"/>
          <p:nvPr/>
        </p:nvSpPr>
        <p:spPr>
          <a:xfrm>
            <a:off x="3082123" y="3298714"/>
            <a:ext cx="18731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Mockup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809CB7-9D13-4F5B-921B-B82ABFBFC427}"/>
              </a:ext>
            </a:extLst>
          </p:cNvPr>
          <p:cNvSpPr txBox="1"/>
          <p:nvPr/>
        </p:nvSpPr>
        <p:spPr>
          <a:xfrm>
            <a:off x="3642561" y="4878313"/>
            <a:ext cx="2235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Wireframe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78A461-69B3-1377-999C-A469E13C2661}"/>
              </a:ext>
            </a:extLst>
          </p:cNvPr>
          <p:cNvGrpSpPr/>
          <p:nvPr/>
        </p:nvGrpSpPr>
        <p:grpSpPr>
          <a:xfrm>
            <a:off x="0" y="102488"/>
            <a:ext cx="958096" cy="682858"/>
            <a:chOff x="5849832" y="697495"/>
            <a:chExt cx="958096" cy="68285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2C32881-AB50-8DCF-3CB9-59794E1DC4E4}"/>
                </a:ext>
              </a:extLst>
            </p:cNvPr>
            <p:cNvSpPr txBox="1"/>
            <p:nvPr/>
          </p:nvSpPr>
          <p:spPr>
            <a:xfrm>
              <a:off x="5849832" y="777314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6112A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rgbClr val="06112A"/>
                </a:solidFill>
                <a:cs typeface="Arial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E4E2E13-FE4D-BCEF-774F-FFCE8D72B02C}"/>
                </a:ext>
              </a:extLst>
            </p:cNvPr>
            <p:cNvSpPr/>
            <p:nvPr/>
          </p:nvSpPr>
          <p:spPr>
            <a:xfrm>
              <a:off x="5987451" y="697495"/>
              <a:ext cx="682858" cy="682858"/>
            </a:xfrm>
            <a:prstGeom prst="ellipse">
              <a:avLst/>
            </a:prstGeom>
            <a:noFill/>
            <a:ln w="38100" cap="flat">
              <a:solidFill>
                <a:srgbClr val="7CDA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5EA51D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A2CF270-9D15-5E88-A732-5FEC1D73D1D1}"/>
              </a:ext>
            </a:extLst>
          </p:cNvPr>
          <p:cNvSpPr txBox="1"/>
          <p:nvPr/>
        </p:nvSpPr>
        <p:spPr>
          <a:xfrm>
            <a:off x="6743809" y="5606636"/>
            <a:ext cx="14931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Logo</a:t>
            </a:r>
          </a:p>
        </p:txBody>
      </p:sp>
      <p:sp>
        <p:nvSpPr>
          <p:cNvPr id="62" name="Donut 22">
            <a:extLst>
              <a:ext uri="{FF2B5EF4-FFF2-40B4-BE49-F238E27FC236}">
                <a16:creationId xmlns:a16="http://schemas.microsoft.com/office/drawing/2014/main" id="{F8B1034B-EAAF-5ECA-F267-923EE9ADC46D}"/>
              </a:ext>
            </a:extLst>
          </p:cNvPr>
          <p:cNvSpPr>
            <a:spLocks noChangeAspect="1"/>
          </p:cNvSpPr>
          <p:nvPr/>
        </p:nvSpPr>
        <p:spPr>
          <a:xfrm>
            <a:off x="6295301" y="5746662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410E6F-CC4F-C7E1-5381-F830B70B65AC}"/>
              </a:ext>
            </a:extLst>
          </p:cNvPr>
          <p:cNvSpPr txBox="1"/>
          <p:nvPr/>
        </p:nvSpPr>
        <p:spPr>
          <a:xfrm>
            <a:off x="5390162" y="142621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0000"/>
                </a:solidFill>
                <a:latin typeface="Segoe UI" panose="020B0502040204020203" pitchFamily="34" charset="0"/>
              </a:rPr>
              <a:t>UI STYLE GUIDE</a:t>
            </a:r>
            <a:endParaRPr lang="fr-F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0C1F2F-1C3A-277B-FCE2-56385AD76ED5}"/>
              </a:ext>
            </a:extLst>
          </p:cNvPr>
          <p:cNvSpPr txBox="1"/>
          <p:nvPr/>
        </p:nvSpPr>
        <p:spPr>
          <a:xfrm>
            <a:off x="5521113" y="4093942"/>
            <a:ext cx="32844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UI Style Guide</a:t>
            </a:r>
          </a:p>
        </p:txBody>
      </p:sp>
      <p:sp>
        <p:nvSpPr>
          <p:cNvPr id="66" name="Freeform 19">
            <a:extLst>
              <a:ext uri="{FF2B5EF4-FFF2-40B4-BE49-F238E27FC236}">
                <a16:creationId xmlns:a16="http://schemas.microsoft.com/office/drawing/2014/main" id="{2278FE06-0E24-E2B0-5B48-CE40BC4B350E}"/>
              </a:ext>
            </a:extLst>
          </p:cNvPr>
          <p:cNvSpPr/>
          <p:nvPr/>
        </p:nvSpPr>
        <p:spPr>
          <a:xfrm>
            <a:off x="5281062" y="4211107"/>
            <a:ext cx="354479" cy="348795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rgbClr val="F07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2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</TotalTime>
  <Words>611</Words>
  <Application>Microsoft Office PowerPoint</Application>
  <PresentationFormat>Widescreen</PresentationFormat>
  <Paragraphs>191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Bahnschrift</vt:lpstr>
      <vt:lpstr>Calibri</vt:lpstr>
      <vt:lpstr>Calibri Light</vt:lpstr>
      <vt:lpstr>Garamond</vt:lpstr>
      <vt:lpstr>Segoe UI</vt:lpstr>
      <vt:lpstr>Cover and End Slide Master</vt:lpstr>
      <vt:lpstr>Contents Slide Master</vt:lpstr>
      <vt:lpstr>Section Break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Yasser Elmahfoudi</cp:lastModifiedBy>
  <cp:revision>78</cp:revision>
  <dcterms:created xsi:type="dcterms:W3CDTF">2020-01-20T05:08:25Z</dcterms:created>
  <dcterms:modified xsi:type="dcterms:W3CDTF">2022-06-19T14:27:03Z</dcterms:modified>
</cp:coreProperties>
</file>